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6B88E-8775-4EA2-877C-616BCF9BF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0CD66-6358-45D4-8990-827DC1885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FAB5A-DC32-4902-9194-721623C51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ABD36-5D17-4E76-9632-EAF0B208A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7DF6DA-AD96-42F5-9343-9A35DE6CA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03964-350F-40B5-A654-57C7053A6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AE604-340F-4ECA-86E7-9543C1288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2615C-68D3-4117-80E1-041D08B89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CE2B8-C63B-4FA5-8384-E78158A3A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059FB-CB6B-4F1B-92A5-A4E795077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B5F60-5E96-42A0-8B96-2F0C76521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0004113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党课课件八项规定集中学习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八项规定的内容与意义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八项规定在党的建设中的作用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八项规定对党员的要求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八项规定在实际工作中的应用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八项规定的未来发展与展望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208" b="21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八项规定是党的十八大之后制定的第一部重要党内法规，也是改进工作作风的一个切入点。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八项规定针对的是形式主义、官僚主义、享乐主义和奢靡之风这“四风”问题，提出了一系列具体要求和措施。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八项规定不仅对党员领导干部提出了严格要求，也对各级党政机关的工作作风提出了明确目标。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结合实际工作情况，查找存在的问题和不足，制定改进措施。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提高党员干部的纪律观念和工作作风，推动党风廉政建设和反腐败斗争深入开展。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937" r="593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深入学习领会八项规定的精神实质和具体要求。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八项规定的内容与意义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调查研究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会议活动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精简文件、不发贺信贺电。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简化随行人员、新闻报道。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轻车简从、简化接待。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警卫工作：不封路、不清场、不封园。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文风：短文、短话、短会。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新闻报道：严格遵守规定、压缩报道数量。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厉行勤俭节约：禁止奢侈浪费。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95" b="4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88" b="146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树立了良好的党风政风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八项规定要求党员干部树立良好的作风，以身作则，带动社会风气向善发展。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提高政府效率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简化工作流程，减少不必要的环节，提高政府工作效率，更好地服务人民群众。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促进反腐倡廉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严格要求党员干部的言行举止，遏制腐败现象的发生，增强党员干部的自我约束力。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各级党组织认真贯彻落实八项规定，切实加强党员干部的作风建设，取得了显著成效。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在实施过程中，各级纪检监察机关加强监督检查，严肃查处违反规定的行为，确保规定得到有效执行。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广大人民群众对八项规定的实施给予高度评价，认为这是党风政风的一次深刻变革，为推动党和国家事业发展奠定了坚实基础。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规定的实施情况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八项规定在党的建设中的作用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八项规定要求党员领导干部树立正确的政绩观，反对形式主义、官僚主义，切实改进工作作风，深入基层、深入群众，解决实际问题。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八项规定通过规范党员领导干部的言行举止，提高了党员干部的自我约束力，增强了党的凝聚力和战斗力。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八项规定强调了党的纪律和规矩，要求党员领导干部严格遵守党的政治纪律和政治规矩，树立良好的政治生态。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加强党的作风建设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八项规定要求党员领导干部树立正确的权力观，坚持民主集中制，反对个人主义、分散主义，加强集体领导。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八项规定要求党员领导干部提高科学决策能力，遵循科学规律，加强调查研究，确保决策的科学性和可行性。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八项规定要求党员领导干部加强自身建设，提高综合素质和能力水平，以更好地履行职责和使命。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提高党的执政能力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https://d.book118.com/327000041134006026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2024-08-31T23:36:24.927</cp:lastPrinted>
  <dcterms:created xsi:type="dcterms:W3CDTF">2024-08-31T15:36:24Z</dcterms:created>
  <dcterms:modified xsi:type="dcterms:W3CDTF">2024-08-31T15:36:26Z</dcterms:modified>
</cp:coreProperties>
</file>