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4" r:id="rId3"/>
    <p:sldMasterId id="2147483696" r:id="rId4"/>
    <p:sldMasterId id="2147483729" r:id="rId5"/>
  </p:sld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4"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tags" Target="tags/tag430.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Master" Target="slideMasters/slideMaster5.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7.xml" /><Relationship Id="rId2" Type="http://schemas.openxmlformats.org/officeDocument/2006/relationships/tags" Target="../tags/tag158.xml" /><Relationship Id="rId3" Type="http://schemas.openxmlformats.org/officeDocument/2006/relationships/tags" Target="../tags/tag159.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69.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76.xml" /><Relationship Id="rId10" Type="http://schemas.openxmlformats.org/officeDocument/2006/relationships/slideMaster" Target="../slideMasters/slideMaster3.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85.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90.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94.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tags" Target="../tags/tag197.xml" /><Relationship Id="rId5" Type="http://schemas.openxmlformats.org/officeDocument/2006/relationships/tags" Target="../tags/tag198.xml" /><Relationship Id="rId6" Type="http://schemas.openxmlformats.org/officeDocument/2006/relationships/tags" Target="../tags/tag199.xml" /><Relationship Id="rId7" Type="http://schemas.openxmlformats.org/officeDocument/2006/relationships/tags" Target="../tags/tag200.xml" /><Relationship Id="rId8"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201.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208.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14.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27.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33.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tags" Target="../tags/tag236.xml" /><Relationship Id="rId5" Type="http://schemas.openxmlformats.org/officeDocument/2006/relationships/tags" Target="../tags/tag237.xml" /><Relationship Id="rId6" Type="http://schemas.openxmlformats.org/officeDocument/2006/relationships/tags" Target="../tags/tag238.xml" /><Relationship Id="rId7"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39.xml" /><Relationship Id="rId2" Type="http://schemas.openxmlformats.org/officeDocument/2006/relationships/tags" Target="../tags/tag240.xml"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45.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slideMaster" Target="../slideMasters/slideMaster4.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252.xml" /><Relationship Id="rId10" Type="http://schemas.openxmlformats.org/officeDocument/2006/relationships/slideMaster" Target="../slideMasters/slideMaster4.xml" /><Relationship Id="rId2" Type="http://schemas.openxmlformats.org/officeDocument/2006/relationships/tags" Target="../tags/tag253.xml" /><Relationship Id="rId3" Type="http://schemas.openxmlformats.org/officeDocument/2006/relationships/tags" Target="../tags/tag254.xml"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tags" Target="../tags/tag257.xml" /><Relationship Id="rId7" Type="http://schemas.openxmlformats.org/officeDocument/2006/relationships/tags" Target="../tags/tag258.xml" /><Relationship Id="rId8" Type="http://schemas.openxmlformats.org/officeDocument/2006/relationships/tags" Target="../tags/tag259.xml" /><Relationship Id="rId9" Type="http://schemas.openxmlformats.org/officeDocument/2006/relationships/tags" Target="../tags/tag260.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slideMaster" Target="../slideMasters/slideMaster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66.xml"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slideMaster" Target="../slideMasters/slideMaster4.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70.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77.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83.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288.xml" /><Relationship Id="rId2" Type="http://schemas.openxmlformats.org/officeDocument/2006/relationships/tags" Target="../tags/tag289.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302.xml"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slideMaster" Target="../slideMasters/slideMaster5.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308.xml" /><Relationship Id="rId2" Type="http://schemas.openxmlformats.org/officeDocument/2006/relationships/tags" Target="../tags/tag309.xml" /><Relationship Id="rId3" Type="http://schemas.openxmlformats.org/officeDocument/2006/relationships/tags" Target="../tags/tag310.xml" /><Relationship Id="rId4" Type="http://schemas.openxmlformats.org/officeDocument/2006/relationships/tags" Target="../tags/tag311.xml" /><Relationship Id="rId5" Type="http://schemas.openxmlformats.org/officeDocument/2006/relationships/tags" Target="../tags/tag312.xml" /><Relationship Id="rId6" Type="http://schemas.openxmlformats.org/officeDocument/2006/relationships/tags" Target="../tags/tag313.xml" /><Relationship Id="rId7" Type="http://schemas.openxmlformats.org/officeDocument/2006/relationships/slideMaster" Target="../slideMasters/slideMaster5.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314.xml" /><Relationship Id="rId2" Type="http://schemas.openxmlformats.org/officeDocument/2006/relationships/tags" Target="../tags/tag315.xml" /><Relationship Id="rId3" Type="http://schemas.openxmlformats.org/officeDocument/2006/relationships/tags" Target="../tags/tag316.xml"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tags" Target="../tags/tag319.xml" /><Relationship Id="rId7" Type="http://schemas.openxmlformats.org/officeDocument/2006/relationships/slideMaster" Target="../slideMasters/slideMaster5.xml" /></Relationships>
</file>

<file path=ppt/slideLayouts/_rels/slideLayout48.xml.rels>&#65279;<?xml version="1.0" encoding="utf-8" standalone="yes"?><Relationships xmlns="http://schemas.openxmlformats.org/package/2006/relationships"><Relationship Id="rId1" Type="http://schemas.openxmlformats.org/officeDocument/2006/relationships/tags" Target="../tags/tag320.xml" /><Relationship Id="rId2" Type="http://schemas.openxmlformats.org/officeDocument/2006/relationships/tags" Target="../tags/tag321.xml" /><Relationship Id="rId3" Type="http://schemas.openxmlformats.org/officeDocument/2006/relationships/tags" Target="../tags/tag322.xml" /><Relationship Id="rId4" Type="http://schemas.openxmlformats.org/officeDocument/2006/relationships/tags" Target="../tags/tag323.xml" /><Relationship Id="rId5" Type="http://schemas.openxmlformats.org/officeDocument/2006/relationships/tags" Target="../tags/tag324.xml" /><Relationship Id="rId6" Type="http://schemas.openxmlformats.org/officeDocument/2006/relationships/tags" Target="../tags/tag325.xml" /><Relationship Id="rId7" Type="http://schemas.openxmlformats.org/officeDocument/2006/relationships/tags" Target="../tags/tag326.xml" /><Relationship Id="rId8" Type="http://schemas.openxmlformats.org/officeDocument/2006/relationships/slideMaster" Target="../slideMasters/slideMaster5.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27.xml" /><Relationship Id="rId10" Type="http://schemas.openxmlformats.org/officeDocument/2006/relationships/slideMaster" Target="../slideMasters/slideMaster5.xml" /><Relationship Id="rId2" Type="http://schemas.openxmlformats.org/officeDocument/2006/relationships/tags" Target="../tags/tag328.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tags" Target="../tags/tag333.xml" /><Relationship Id="rId8" Type="http://schemas.openxmlformats.org/officeDocument/2006/relationships/tags" Target="../tags/tag334.xml" /><Relationship Id="rId9" Type="http://schemas.openxmlformats.org/officeDocument/2006/relationships/tags" Target="../tags/tag335.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36.xml" /><Relationship Id="rId2" Type="http://schemas.openxmlformats.org/officeDocument/2006/relationships/tags" Target="../tags/tag337.xml" /><Relationship Id="rId3" Type="http://schemas.openxmlformats.org/officeDocument/2006/relationships/tags" Target="../tags/tag338.xml"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slideMaster" Target="../slideMasters/slideMaster5.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41.xml" /><Relationship Id="rId2" Type="http://schemas.openxmlformats.org/officeDocument/2006/relationships/tags" Target="../tags/tag342.xml" /><Relationship Id="rId3" Type="http://schemas.openxmlformats.org/officeDocument/2006/relationships/tags" Target="../tags/tag343.xml" /><Relationship Id="rId4" Type="http://schemas.openxmlformats.org/officeDocument/2006/relationships/tags" Target="../tags/tag344.xml" /><Relationship Id="rId5" Type="http://schemas.openxmlformats.org/officeDocument/2006/relationships/slideMaster" Target="../slideMasters/slideMaster5.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slideMaster" Target="../slideMasters/slideMaster5.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slideMaster" Target="../slideMasters/slideMaster5.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slideMaster" Target="../slideMasters/slideMaster5.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65.xml" /><Relationship Id="rId2" Type="http://schemas.openxmlformats.org/officeDocument/2006/relationships/tags" Target="../tags/tag366.xml" /><Relationship Id="rId3" Type="http://schemas.openxmlformats.org/officeDocument/2006/relationships/tags" Target="../tags/tag367.xml" /><Relationship Id="rId4" Type="http://schemas.openxmlformats.org/officeDocument/2006/relationships/tags" Target="../tags/tag368.xml" /><Relationship Id="rId5" Type="http://schemas.openxmlformats.org/officeDocument/2006/relationships/tags" Target="../tags/tag369.xml" /><Relationship Id="rId6" Type="http://schemas.openxmlformats.org/officeDocument/2006/relationships/tags" Target="../tags/tag370.xml" /><Relationship Id="rId7" Type="http://schemas.openxmlformats.org/officeDocument/2006/relationships/slideMaster" Target="../slideMasters/slideMaster5.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71.xml" /><Relationship Id="rId2"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BEAF7FCB-EF44-48F9-9A0B-C407DCBEBCA2}"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89265880-A157-446A-ADC0-3E08E64105CD}"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FFF7FD7B-B7ED-4F39-8FE1-2DDF8A222B6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ED060779-B17C-468E-981B-1F6D789EFF6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B55D1F71-3BAB-4A49-87B7-BFAFC8BACC7B}"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66E422CF-0C19-4594-B5A1-0A4FF4D5C250}"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E398127A-5794-4A62-B82E-6D9611496CD7}"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6EDEBF11-B94F-4C59-B632-4F9B3A8D3B0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AA9B332-0D83-46B0-8679-9B3685BF7C7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2C9FC103-7996-4DE3-BCD5-52F3F2EB57D6}"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0A1C66B3-750D-46C0-992A-CB977A2D8A9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2023/3/7</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256028045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216485945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108499134"/>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2023/3/7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176383759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2023/3/7</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1660465189"/>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2023/3/7</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212842028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2023/3/7</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205120806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a:t>单击此处编辑母版文本样式</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2023/3/7</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p>
        </p:txBody>
      </p:sp>
    </p:spTree>
    <p:extLst>
      <p:ext uri="{BB962C8B-B14F-4D97-AF65-F5344CB8AC3E}">
        <p14:creationId xmlns:p14="http://schemas.microsoft.com/office/powerpoint/2010/main" val="1721716853"/>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a:t>单击此处编辑标题</a:t>
            </a: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3746518054"/>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2023/3/7</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3413373650"/>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2023/3/7</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a:t>单击此处编辑标题</a:t>
            </a: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p>
        </p:txBody>
      </p:sp>
    </p:spTree>
    <p:extLst>
      <p:ext uri="{BB962C8B-B14F-4D97-AF65-F5344CB8AC3E}">
        <p14:creationId xmlns:p14="http://schemas.microsoft.com/office/powerpoint/2010/main" val="131222708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259984305"/>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70571743"/>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953960243"/>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2023/3/7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294896838"/>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custDataLst>
              <p:tags r:id="rId7"/>
            </p:custDataLst>
          </p:nvPr>
        </p:nvSpPr>
        <p:spPr/>
        <p:txBody>
          <a:bodyPr/>
          <a:lstStyle/>
          <a:p>
            <a:fld id="{D997B5FA-0921-464F-AAE1-844C04324D75}" type="datetimeFigureOut">
              <a:rPr lang="zh-CN" altLang="en-US" smtClean="0"/>
              <a:t>2023/3/7</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236188688"/>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D997B5FA-0921-464F-AAE1-844C04324D75}" type="datetimeFigureOut">
              <a:rPr lang="zh-CN" altLang="en-US" smtClean="0"/>
              <a:t>2023/3/7</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818568817"/>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D997B5FA-0921-464F-AAE1-844C04324D75}" type="datetimeFigureOut">
              <a:rPr lang="zh-CN" altLang="en-US" smtClean="0"/>
              <a:t>2023/3/7</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492231422"/>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2023/3/7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1032216123"/>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D997B5FA-0921-464F-AAE1-844C04324D75}" type="datetimeFigureOut">
              <a:rPr lang="zh-CN" altLang="en-US" smtClean="0"/>
              <a:t>2023/3/7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2043976727"/>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627351758"/>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D997B5FA-0921-464F-AAE1-844C04324D75}"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565CE74E-AB26-4998-AD42-012C4C1AD076}" type="slidenum">
              <a:rPr lang="zh-CN" altLang="en-US" smtClean="0"/>
              <a:t>‹#›</a:t>
            </a:fld>
            <a:endParaRPr lang="zh-CN" altLang="en-US"/>
          </a:p>
        </p:txBody>
      </p:sp>
    </p:spTree>
    <p:extLst>
      <p:ext uri="{BB962C8B-B14F-4D97-AF65-F5344CB8AC3E}">
        <p14:creationId xmlns:p14="http://schemas.microsoft.com/office/powerpoint/2010/main" val="3239849094"/>
      </p:ext>
    </p:extLst>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单击此处编辑标题</a:t>
            </a:r>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t>2023/3/7</a:t>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3515155302"/>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2352774774"/>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340730130"/>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2023/3/7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1078685949"/>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2023/3/7</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2006815110"/>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a:sym typeface="+mn-ea"/>
              </a:rPr>
              <a:t>单击此处编辑母版标题样式</a:t>
            </a: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2023/3/7</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1642213003"/>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t>2023/3/7</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3919351356"/>
      </p:ext>
    </p:extLst>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a:buNone/>
              <a:defRPr sz="1600"/>
            </a:lvl1pPr>
          </a:lstStyle>
          <a:p>
            <a:pPr lvl="0"/>
            <a:endParaRPr>
              <a:sym typeface="+mn-ea"/>
            </a:endParaRPr>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a:sym typeface="+mn-ea"/>
              </a:rPr>
              <a:t>单击此处编辑母版文本样式</a:t>
            </a: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t>2023/3/7</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7"/>
            </p:custDataLst>
          </p:nvPr>
        </p:nvSpPr>
        <p:spPr/>
        <p:txBody>
          <a:bodyPr/>
          <a:lstStyle/>
          <a:p>
            <a:r>
              <a:rPr lang="zh-CN" altLang="en-US"/>
              <a:t>单击此处编辑母版标题样式</a:t>
            </a:r>
          </a:p>
        </p:txBody>
      </p:sp>
    </p:spTree>
    <p:extLst>
      <p:ext uri="{BB962C8B-B14F-4D97-AF65-F5344CB8AC3E}">
        <p14:creationId xmlns:p14="http://schemas.microsoft.com/office/powerpoint/2010/main" val="3896612822"/>
      </p:ext>
    </p:extLst>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a:sym typeface="+mn-ea"/>
              </a:rPr>
              <a:t>单击此处编辑标题</a:t>
            </a: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extLst>
      <p:ext uri="{BB962C8B-B14F-4D97-AF65-F5344CB8AC3E}">
        <p14:creationId xmlns:p14="http://schemas.microsoft.com/office/powerpoint/2010/main" val="1866142430"/>
      </p:ext>
    </p:extLst>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2023/3/7</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3622331667"/>
      </p:ext>
    </p:extLst>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custDataLst>
            <p:tags r:id="rId1"/>
          </p:custDataLst>
        </p:nvPr>
      </p:nvGrpSpPr>
      <p:grpSpPr>
        <a:xfrm>
          <a:off x="0" y="0"/>
          <a: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2023/3/7</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a:sym typeface="+mn-ea"/>
              </a:rPr>
              <a:t>单击此处编辑标题</a:t>
            </a: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p>
        </p:txBody>
      </p:sp>
    </p:spTree>
    <p:extLst>
      <p:ext uri="{BB962C8B-B14F-4D97-AF65-F5344CB8AC3E}">
        <p14:creationId xmlns:p14="http://schemas.microsoft.com/office/powerpoint/2010/main" val="3988378628"/>
      </p:ext>
    </p:extLst>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custDataLst>
              <p:tags r:id="rId3"/>
            </p:custDataLst>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custDataLst>
              <p:tags r:id="rId4"/>
            </p:custDataLst>
          </p:nvPr>
        </p:nvSpPr>
        <p:spPr/>
        <p:txBody>
          <a:bodyPr/>
          <a:lstStyle/>
          <a:p>
            <a:fld id="{1F272930-9D9D-455D-AB12-E8E0656232F1}"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3276847581"/>
      </p:ext>
    </p:extLst>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idx="1"/>
            <p:custDataLst>
              <p:tags r:id="rId3"/>
            </p:custDataLst>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F272930-9D9D-455D-AB12-E8E0656232F1}"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3871518473"/>
      </p:ext>
    </p:extLst>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custDataLst>
              <p:tags r:id="rId4"/>
            </p:custDataLst>
          </p:nvPr>
        </p:nvSpPr>
        <p:spPr/>
        <p:txBody>
          <a:bodyPr/>
          <a:lstStyle/>
          <a:p>
            <a:fld id="{1F272930-9D9D-455D-AB12-E8E0656232F1}"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1776695700"/>
      </p:ext>
    </p:extLst>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内容占位符 2"/>
          <p:cNvSpPr>
            <a:spLocks noGrp="1"/>
          </p:cNvSpPr>
          <p:nvPr>
            <p:ph sz="half" idx="1"/>
            <p:custDataLst>
              <p:tags r:id="rId3"/>
            </p:custDataLst>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p:cNvSpPr>
            <a:spLocks noGrp="1"/>
          </p:cNvSpPr>
          <p:nvPr>
            <p:ph sz="half" idx="2"/>
            <p:custDataLst>
              <p:tags r:id="rId4"/>
            </p:custDataLst>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p:cNvSpPr>
            <a:spLocks noGrp="1"/>
          </p:cNvSpPr>
          <p:nvPr>
            <p:ph type="dt" sz="half" idx="10"/>
            <p:custDataLst>
              <p:tags r:id="rId5"/>
            </p:custDataLst>
          </p:nvPr>
        </p:nvSpPr>
        <p:spPr/>
        <p:txBody>
          <a:bodyPr/>
          <a:lstStyle/>
          <a:p>
            <a:fld id="{1F272930-9D9D-455D-AB12-E8E0656232F1}" type="datetimeFigureOut">
              <a:rPr lang="zh-CN" altLang="en-US" smtClean="0"/>
              <a:t>2023/3/7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3431760595"/>
      </p:ext>
    </p:extLst>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custDataLst>
              <p:tags r:id="rId3"/>
            </p:custDataLst>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custDataLst>
              <p:tags r:id="rId4"/>
            </p:custDataLst>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p:cNvSpPr>
            <a:spLocks noGrp="1"/>
          </p:cNvSpPr>
          <p:nvPr>
            <p:ph type="body" sz="quarter" idx="3"/>
            <p:custDataLst>
              <p:tags r:id="rId5"/>
            </p:custDataLst>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custDataLst>
              <p:tags r:id="rId6"/>
            </p:custDataLst>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p:cNvSpPr>
            <a:spLocks noGrp="1"/>
          </p:cNvSpPr>
          <p:nvPr>
            <p:ph type="dt" sz="half" idx="10"/>
            <p:custDataLst>
              <p:tags r:id="rId7"/>
            </p:custDataLst>
          </p:nvPr>
        </p:nvSpPr>
        <p:spPr/>
        <p:txBody>
          <a:bodyPr/>
          <a:lstStyle/>
          <a:p>
            <a:fld id="{1F272930-9D9D-455D-AB12-E8E0656232F1}" type="datetimeFigureOut">
              <a:rPr lang="zh-CN" altLang="en-US" smtClean="0"/>
              <a:t>2023/3/7</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3437577436"/>
      </p:ext>
    </p:extLst>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日期占位符 2"/>
          <p:cNvSpPr>
            <a:spLocks noGrp="1"/>
          </p:cNvSpPr>
          <p:nvPr>
            <p:ph type="dt" sz="half" idx="10"/>
            <p:custDataLst>
              <p:tags r:id="rId3"/>
            </p:custDataLst>
          </p:nvPr>
        </p:nvSpPr>
        <p:spPr/>
        <p:txBody>
          <a:bodyPr/>
          <a:lstStyle/>
          <a:p>
            <a:fld id="{1F272930-9D9D-455D-AB12-E8E0656232F1}" type="datetimeFigureOut">
              <a:rPr lang="zh-CN" altLang="en-US" smtClean="0"/>
              <a:t>2023/3/7</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2923961221"/>
      </p:ext>
    </p:extLst>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fld id="{1F272930-9D9D-455D-AB12-E8E0656232F1}" type="datetimeFigureOut">
              <a:rPr lang="zh-CN" altLang="en-US" smtClean="0"/>
              <a:t>2023/3/7</a:t>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3946380437"/>
      </p:ext>
    </p:extLst>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custDataLst>
              <p:tags r:id="rId3"/>
            </p:custDataLst>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1F272930-9D9D-455D-AB12-E8E0656232F1}" type="datetimeFigureOut">
              <a:rPr lang="zh-CN" altLang="en-US" smtClean="0"/>
              <a:t>2023/3/7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915991926"/>
      </p:ext>
    </p:extLst>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custDataLst>
              <p:tags r:id="rId3"/>
            </p:custDataLst>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custDataLst>
              <p:tags r:id="rId4"/>
            </p:custDataLst>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custDataLst>
              <p:tags r:id="rId5"/>
            </p:custDataLst>
          </p:nvPr>
        </p:nvSpPr>
        <p:spPr/>
        <p:txBody>
          <a:bodyPr/>
          <a:lstStyle/>
          <a:p>
            <a:fld id="{1F272930-9D9D-455D-AB12-E8E0656232F1}" type="datetimeFigureOut">
              <a:rPr lang="zh-CN" altLang="en-US" smtClean="0"/>
              <a:t>2023/3/7</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2167249369"/>
      </p:ext>
    </p:extLst>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F272930-9D9D-455D-AB12-E8E0656232F1}"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3408800822"/>
      </p:ext>
    </p:extLst>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custDataLst>
              <p:tags r:id="rId3"/>
            </p:custDataLst>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10"/>
            <p:custDataLst>
              <p:tags r:id="rId4"/>
            </p:custDataLst>
          </p:nvPr>
        </p:nvSpPr>
        <p:spPr/>
        <p:txBody>
          <a:bodyPr/>
          <a:lstStyle/>
          <a:p>
            <a:fld id="{1F272930-9D9D-455D-AB12-E8E0656232F1}" type="datetimeFigureOut">
              <a:rPr lang="zh-CN" altLang="en-US" smtClean="0"/>
              <a:t>2023/3/7</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9E660796-0211-47A0-9FEC-148DD59203DD}" type="slidenum">
              <a:rPr lang="zh-CN" altLang="en-US" smtClean="0"/>
              <a:t>‹#›</a:t>
            </a:fld>
            <a:endParaRPr lang="zh-CN" altLang="en-US"/>
          </a:p>
        </p:txBody>
      </p:sp>
    </p:spTree>
    <p:extLst>
      <p:ext uri="{BB962C8B-B14F-4D97-AF65-F5344CB8AC3E}">
        <p14:creationId xmlns:p14="http://schemas.microsoft.com/office/powerpoint/2010/main" val="692948955"/>
      </p:ext>
    </p:extLst>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1_标题和内容">
    <p:spTree>
      <p:nvGrpSpPr>
        <p:cNvPr id="1" name=""/>
        <p:cNvGrpSpPr/>
        <p:nvPr>
          <p:custDataLst>
            <p:tags r:id="rId1"/>
          </p:custDataLst>
        </p:nvPr>
      </p:nvGrpSpPr>
      <p:grpSpPr>
        <a:xfrm>
          <a:off x="0" y="0"/>
          <a:ext cx="0" cy="0"/>
        </a:xfrm>
      </p:grpSpPr>
    </p:spTree>
    <p:extLst>
      <p:ext uri="{BB962C8B-B14F-4D97-AF65-F5344CB8AC3E}">
        <p14:creationId xmlns:p14="http://schemas.microsoft.com/office/powerpoint/2010/main" val="197304522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tags" Target="../tags/tag146.xml" /><Relationship Id="rId16" Type="http://schemas.openxmlformats.org/officeDocument/2006/relationships/tags" Target="../tags/tag147.xml" /><Relationship Id="rId17" Type="http://schemas.openxmlformats.org/officeDocument/2006/relationships/tags" Target="../tags/tag148.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13.xml" /><Relationship Id="rId20" Type="http://schemas.openxmlformats.org/officeDocument/2006/relationships/tags" Target="../tags/tag149.xml" /><Relationship Id="rId21" Type="http://schemas.openxmlformats.org/officeDocument/2006/relationships/tags" Target="../tags/tag150.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24.xml" /><Relationship Id="rId20" Type="http://schemas.openxmlformats.org/officeDocument/2006/relationships/tags" Target="../tags/tag226.xml" /><Relationship Id="rId21" Type="http://schemas.openxmlformats.org/officeDocument/2006/relationships/image" Target="../media/image2.png" /><Relationship Id="rId22"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34.xml" /><Relationship Id="rId10" Type="http://schemas.openxmlformats.org/officeDocument/2006/relationships/slideLayout" Target="../slideLayouts/slideLayout43.xml" /><Relationship Id="rId11" Type="http://schemas.openxmlformats.org/officeDocument/2006/relationships/slideLayout" Target="../slideLayouts/slideLayout44.xml" /><Relationship Id="rId12" Type="http://schemas.openxmlformats.org/officeDocument/2006/relationships/tags" Target="../tags/tag294.xml" /><Relationship Id="rId13" Type="http://schemas.openxmlformats.org/officeDocument/2006/relationships/tags" Target="../tags/tag295.xml" /><Relationship Id="rId14" Type="http://schemas.openxmlformats.org/officeDocument/2006/relationships/tags" Target="../tags/tag296.xml" /><Relationship Id="rId15" Type="http://schemas.openxmlformats.org/officeDocument/2006/relationships/tags" Target="../tags/tag297.xml" /><Relationship Id="rId16" Type="http://schemas.openxmlformats.org/officeDocument/2006/relationships/tags" Target="../tags/tag298.xml" /><Relationship Id="rId17" Type="http://schemas.openxmlformats.org/officeDocument/2006/relationships/tags" Target="../tags/tag299.xml" /><Relationship Id="rId18" Type="http://schemas.openxmlformats.org/officeDocument/2006/relationships/image" Target="file:///D:\qq&#25991;&#20214;\712321467\Image\C2C\Image2\%7b75232B38-A165-1FB7-499C-2E1C792CACB5%7d.png" TargetMode="External" /><Relationship Id="rId19" Type="http://schemas.openxmlformats.org/officeDocument/2006/relationships/image" Target="../media/image1.png" /><Relationship Id="rId2" Type="http://schemas.openxmlformats.org/officeDocument/2006/relationships/slideLayout" Target="../slideLayouts/slideLayout35.xml" /><Relationship Id="rId20" Type="http://schemas.openxmlformats.org/officeDocument/2006/relationships/tags" Target="../tags/tag300.xml" /><Relationship Id="rId21" Type="http://schemas.openxmlformats.org/officeDocument/2006/relationships/tags" Target="../tags/tag301.xml" /><Relationship Id="rId22" Type="http://schemas.openxmlformats.org/officeDocument/2006/relationships/theme" Target="../theme/theme4.xml" /><Relationship Id="rId3" Type="http://schemas.openxmlformats.org/officeDocument/2006/relationships/slideLayout" Target="../slideLayouts/slideLayout36.xml" /><Relationship Id="rId4" Type="http://schemas.openxmlformats.org/officeDocument/2006/relationships/slideLayout" Target="../slideLayouts/slideLayout37.xml" /><Relationship Id="rId5" Type="http://schemas.openxmlformats.org/officeDocument/2006/relationships/slideLayout" Target="../slideLayouts/slideLayout38.xml" /><Relationship Id="rId6" Type="http://schemas.openxmlformats.org/officeDocument/2006/relationships/slideLayout" Target="../slideLayouts/slideLayout39.xml" /><Relationship Id="rId7" Type="http://schemas.openxmlformats.org/officeDocument/2006/relationships/slideLayout" Target="../slideLayouts/slideLayout40.xml" /><Relationship Id="rId8" Type="http://schemas.openxmlformats.org/officeDocument/2006/relationships/slideLayout" Target="../slideLayouts/slideLayout41.xml" /><Relationship Id="rId9" Type="http://schemas.openxmlformats.org/officeDocument/2006/relationships/slideLayout" Target="../slideLayouts/slideLayout42.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45.xml" /><Relationship Id="rId10" Type="http://schemas.openxmlformats.org/officeDocument/2006/relationships/slideLayout" Target="../slideLayouts/slideLayout54.xml" /><Relationship Id="rId11" Type="http://schemas.openxmlformats.org/officeDocument/2006/relationships/slideLayout" Target="../slideLayouts/slideLayout55.xml" /><Relationship Id="rId12" Type="http://schemas.openxmlformats.org/officeDocument/2006/relationships/slideLayout" Target="../slideLayouts/slideLayout56.xml" /><Relationship Id="rId13" Type="http://schemas.openxmlformats.org/officeDocument/2006/relationships/tags" Target="../tags/tag372.xml" /><Relationship Id="rId14" Type="http://schemas.openxmlformats.org/officeDocument/2006/relationships/tags" Target="../tags/tag373.xml" /><Relationship Id="rId15" Type="http://schemas.openxmlformats.org/officeDocument/2006/relationships/tags" Target="../tags/tag374.xml" /><Relationship Id="rId16" Type="http://schemas.openxmlformats.org/officeDocument/2006/relationships/tags" Target="../tags/tag375.xml" /><Relationship Id="rId17" Type="http://schemas.openxmlformats.org/officeDocument/2006/relationships/tags" Target="../tags/tag376.xml" /><Relationship Id="rId18" Type="http://schemas.openxmlformats.org/officeDocument/2006/relationships/tags" Target="../tags/tag377.xml" /><Relationship Id="rId19" Type="http://schemas.openxmlformats.org/officeDocument/2006/relationships/image" Target="file:///D:\qq&#25991;&#20214;\712321467\Image\C2C\Image2\%7b75232B38-A165-1FB7-499C-2E1C792CACB5%7d.png" TargetMode="External" /><Relationship Id="rId2" Type="http://schemas.openxmlformats.org/officeDocument/2006/relationships/slideLayout" Target="../slideLayouts/slideLayout46.xml" /><Relationship Id="rId20" Type="http://schemas.openxmlformats.org/officeDocument/2006/relationships/image" Target="../media/image1.png" /><Relationship Id="rId21" Type="http://schemas.openxmlformats.org/officeDocument/2006/relationships/tags" Target="../tags/tag378.xml" /><Relationship Id="rId22" Type="http://schemas.openxmlformats.org/officeDocument/2006/relationships/tags" Target="../tags/tag379.xml" /><Relationship Id="rId23" Type="http://schemas.openxmlformats.org/officeDocument/2006/relationships/image" Target="../media/image3.png" /><Relationship Id="rId24" Type="http://schemas.openxmlformats.org/officeDocument/2006/relationships/theme" Target="../theme/theme5.xml" /><Relationship Id="rId3" Type="http://schemas.openxmlformats.org/officeDocument/2006/relationships/slideLayout" Target="../slideLayouts/slideLayout47.xml" /><Relationship Id="rId4" Type="http://schemas.openxmlformats.org/officeDocument/2006/relationships/slideLayout" Target="../slideLayouts/slideLayout48.xml" /><Relationship Id="rId5" Type="http://schemas.openxmlformats.org/officeDocument/2006/relationships/slideLayout" Target="../slideLayouts/slideLayout49.xml" /><Relationship Id="rId6" Type="http://schemas.openxmlformats.org/officeDocument/2006/relationships/slideLayout" Target="../slideLayouts/slideLayout50.xml" /><Relationship Id="rId7" Type="http://schemas.openxmlformats.org/officeDocument/2006/relationships/slideLayout" Target="../slideLayouts/slideLayout51.xml" /><Relationship Id="rId8" Type="http://schemas.openxmlformats.org/officeDocument/2006/relationships/slideLayout" Target="../slideLayouts/slideLayout52.xml" /><Relationship Id="rId9" Type="http://schemas.openxmlformats.org/officeDocument/2006/relationships/slideLayout" Target="../slideLayouts/slideLayout5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钉钉进步体"/>
                <a:ea typeface="钉钉进步体"/>
                <a:cs typeface="钉钉进步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2023/3/7</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钉钉进步体"/>
                <a:ea typeface="钉钉进步体"/>
                <a:cs typeface="钉钉进步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钉钉进步体"/>
                <a:ea typeface="钉钉进步体"/>
                <a:cs typeface="钉钉进步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ustDataLst>
      <p:tags r:id="rId21"/>
    </p:custDataLst>
    <p:extLst>
      <p:ext uri="{BB962C8B-B14F-4D97-AF65-F5344CB8AC3E}">
        <p14:creationId xmlns:p14="http://schemas.microsoft.com/office/powerpoint/2010/main" val="1341025721"/>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钉钉进步体"/>
          <a:ea typeface="钉钉进步体"/>
          <a:cs typeface="钉钉进步体" panose="00020600040101010101"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钉钉进步体"/>
          <a:ea typeface="钉钉进步体"/>
          <a:cs typeface="钉钉进步体" panose="0002060004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钉钉进步体"/>
          <a:ea typeface="钉钉进步体"/>
          <a:cs typeface="钉钉进步体" panose="0002060004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钉钉进步体"/>
          <a:ea typeface="钉钉进步体"/>
          <a:cs typeface="钉钉进步体" panose="0002060004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钉钉进步体"/>
          <a:ea typeface="钉钉进步体"/>
          <a:cs typeface="钉钉进步体" panose="0002060004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钉钉进步体"/>
          <a:ea typeface="钉钉进步体"/>
          <a:cs typeface="钉钉进步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21"/>
          <a:stretch>
            <a:fillRect/>
          </a:stretch>
        </a:blip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5"/>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2023/3/7</a:t>
            </a:fld>
            <a:endParaRPr lang="zh-CN" altLang="en-US"/>
          </a:p>
        </p:txBody>
      </p:sp>
      <p:sp>
        <p:nvSpPr>
          <p:cNvPr id="5" name="页脚占位符 4"/>
          <p:cNvSpPr>
            <a:spLocks noGrp="1"/>
          </p:cNvSpPr>
          <p:nvPr>
            <p:ph type="ftr" sz="quarter" idx="3"/>
            <p:custDataLst>
              <p:tags r:id="rId16"/>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a:t>
            </a:fld>
            <a:endParaRPr lang="zh-CN" altLang="en-US"/>
          </a:p>
        </p:txBody>
      </p:sp>
      <p:pic>
        <p:nvPicPr>
          <p:cNvPr id="7" name="图片 1073743875" descr="学科网 zxxk.com"/>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extLst>
      <p:ext uri="{BB962C8B-B14F-4D97-AF65-F5344CB8AC3E}">
        <p14:creationId xmlns:p14="http://schemas.microsoft.com/office/powerpoint/2010/main" val="35979572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gradFill>
          <a:gsLst>
            <a:gs pos="0">
              <a:srgbClr val="FFFFFF"/>
            </a:gs>
            <a:gs pos="100000">
              <a:srgbClr val="D9D9D9"/>
            </a:gs>
          </a:gsLst>
          <a:lin ang="5400000" scaled="0"/>
        </a:gradFill>
        <a:effectLst/>
      </p:bgPr>
    </p:bg>
    <p:spTree>
      <p:nvGrpSpPr>
        <p:cNvPr id="1" name=""/>
        <p:cNvGrpSpPr/>
        <p:nvPr>
          <p:custDataLst>
            <p:tags r:id="rId12"/>
          </p:custDataLst>
        </p:nvPr>
      </p:nvGrpSpPr>
      <p:grpSpPr>
        <a:xfrm>
          <a:off x="0" y="0"/>
          <a:ext cx="0" cy="0"/>
        </a:xfrm>
      </p:grpSpPr>
      <p:sp>
        <p:nvSpPr>
          <p:cNvPr id="2" name="标题占位符 1"/>
          <p:cNvSpPr>
            <a:spLocks noGrp="1"/>
          </p:cNvSpPr>
          <p:nvPr>
            <p:ph type="title"/>
            <p:custDataLst>
              <p:tags r:id="rId13"/>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4"/>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5"/>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2023/3/7</a:t>
            </a:fld>
            <a:endParaRPr lang="zh-CN" altLang="en-US"/>
          </a:p>
        </p:txBody>
      </p:sp>
      <p:sp>
        <p:nvSpPr>
          <p:cNvPr id="5" name="页脚占位符 4"/>
          <p:cNvSpPr>
            <a:spLocks noGrp="1"/>
          </p:cNvSpPr>
          <p:nvPr>
            <p:ph type="ftr" sz="quarter" idx="3"/>
            <p:custDataLst>
              <p:tags r:id="rId16"/>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7"/>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p:cNvPicPr>
            <a:picLocks noChangeAspect="1"/>
          </p:cNvPicPr>
          <p:nvPr>
            <p:custDataLst>
              <p:tags r:id="rId20"/>
            </p:custDataLst>
          </p:nvPr>
        </p:nvPicPr>
        <p:blipFill>
          <a:blip r:embed="rId19" r:link="rId18"/>
          <a:stretch>
            <a:fillRect/>
          </a:stretch>
        </p:blipFill>
        <p:spPr>
          <a:xfrm>
            <a:off x="838200" y="365125"/>
            <a:ext cx="9525" cy="9525"/>
          </a:xfrm>
          <a:prstGeom prst="rect">
            <a:avLst/>
          </a:prstGeom>
          <a:noFill/>
          <a:ln>
            <a:noFill/>
            <a:miter lim="800000"/>
          </a:ln>
        </p:spPr>
      </p:pic>
    </p:spTree>
    <p:custDataLst>
      <p:tags r:id="rId21"/>
    </p:custDataLst>
    <p:extLst>
      <p:ext uri="{BB962C8B-B14F-4D97-AF65-F5344CB8AC3E}">
        <p14:creationId xmlns:p14="http://schemas.microsoft.com/office/powerpoint/2010/main" val="52552506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3"/>
          <a:stretch>
            <a:fillRect/>
          </a:stretch>
        </a:blipFill>
        <a:effectLst/>
      </p:bgPr>
    </p:bg>
    <p:spTree>
      <p:nvGrpSpPr>
        <p:cNvPr id="1" name=""/>
        <p:cNvGrpSpPr/>
        <p:nvPr>
          <p:custDataLst>
            <p:tags r:id="rId13"/>
          </p:custDataLst>
        </p:nvPr>
      </p:nvGrpSpPr>
      <p:grpSpPr>
        <a:xfrm>
          <a:off x="0" y="0"/>
          <a:ext cx="0" cy="0"/>
        </a:xfrm>
      </p:grpSpPr>
      <p:sp>
        <p:nvSpPr>
          <p:cNvPr id="2" name="标题占位符 1"/>
          <p:cNvSpPr>
            <a:spLocks noGrp="1"/>
          </p:cNvSpPr>
          <p:nvPr>
            <p:ph type="title"/>
            <p:custDataLst>
              <p:tags r:id="rId14"/>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custDataLst>
              <p:tags r:id="rId15"/>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F272930-9D9D-455D-AB12-E8E0656232F1}" type="datetimeFigureOut">
              <a:rPr lang="zh-CN" altLang="en-US" smtClean="0"/>
              <a:t>2023/3/7</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9E660796-0211-47A0-9FEC-148DD59203DD}" type="slidenum">
              <a:rPr lang="zh-CN" altLang="en-US" smtClean="0"/>
              <a:t>‹#›</a:t>
            </a:fld>
            <a:endParaRPr lang="zh-CN" altLang="en-US"/>
          </a:p>
        </p:txBody>
      </p:sp>
      <p:pic>
        <p:nvPicPr>
          <p:cNvPr id="7" name="图片 1073743875" descr="学科网 zxxk.com"/>
          <p:cNvPicPr>
            <a:picLocks noChangeAspect="1"/>
          </p:cNvPicPr>
          <p:nvPr>
            <p:custDataLst>
              <p:tags r:id="rId21"/>
            </p:custDataLst>
          </p:nvPr>
        </p:nvPicPr>
        <p:blipFill>
          <a:blip r:embed="rId20" r:link="rId19"/>
          <a:stretch>
            <a:fillRect/>
          </a:stretch>
        </p:blipFill>
        <p:spPr>
          <a:xfrm>
            <a:off x="838200" y="365125"/>
            <a:ext cx="9525" cy="9525"/>
          </a:xfrm>
          <a:prstGeom prst="rect">
            <a:avLst/>
          </a:prstGeom>
          <a:noFill/>
          <a:ln>
            <a:noFill/>
            <a:miter lim="800000"/>
          </a:ln>
        </p:spPr>
      </p:pic>
      <p:pic>
        <p:nvPicPr>
          <p:cNvPr id="8" name="图片 1073743875" descr="学科网 zxxk.com"/>
          <p:cNvPicPr>
            <a:picLocks noChangeAspect="1"/>
          </p:cNvPicPr>
          <p:nvPr>
            <p:custDataLst>
              <p:tags r:id="rId22"/>
            </p:custDataLst>
          </p:nvPr>
        </p:nvPicPr>
        <p:blipFill>
          <a:blip r:embed="rId20" r:link="rId19"/>
          <a:stretch>
            <a:fillRect/>
          </a:stretch>
        </p:blipFill>
        <p:spPr>
          <a:xfrm>
            <a:off x="838200" y="365125"/>
            <a:ext cx="9525" cy="9525"/>
          </a:xfrm>
          <a:prstGeom prst="rect">
            <a:avLst/>
          </a:prstGeom>
          <a:noFill/>
          <a:ln>
            <a:noFill/>
            <a:miter lim="800000"/>
          </a:ln>
        </p:spPr>
      </p:pic>
    </p:spTree>
    <p:extLst>
      <p:ext uri="{BB962C8B-B14F-4D97-AF65-F5344CB8AC3E}">
        <p14:creationId xmlns:p14="http://schemas.microsoft.com/office/powerpoint/2010/main" val="283593726"/>
      </p:ext>
    </p:extLst>
  </p:cSld>
  <p:clrMap bg1="lt1" tx1="dk1" bg2="lt2" tx2="dk2" accent1="accent1" accent2="accent2" accent3="accent3" accent4="accent4" accent5="accent5" accent6="accent6" hlink="hlink" folHlink="folHlink"/>
  <p:sldLayoutIdLst>
    <p:sldLayoutId id="214748369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0.xml" /><Relationship Id="rId3" Type="http://schemas.openxmlformats.org/officeDocument/2006/relationships/tags" Target="../tags/tag381.xml" /><Relationship Id="rId4" Type="http://schemas.openxmlformats.org/officeDocument/2006/relationships/image" Target="../media/image4.png" /><Relationship Id="rId5" Type="http://schemas.openxmlformats.org/officeDocument/2006/relationships/tags" Target="../tags/tag3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3.xml" /><Relationship Id="rId3" Type="http://schemas.openxmlformats.org/officeDocument/2006/relationships/image" Target="../media/image5.png" /><Relationship Id="rId4" Type="http://schemas.openxmlformats.org/officeDocument/2006/relationships/tags" Target="../tags/tag384.xml" /><Relationship Id="rId5" Type="http://schemas.openxmlformats.org/officeDocument/2006/relationships/tags" Target="../tags/tag385.xml" /><Relationship Id="rId6" Type="http://schemas.openxmlformats.org/officeDocument/2006/relationships/tags" Target="../tags/tag386.xml" /><Relationship Id="rId7" Type="http://schemas.openxmlformats.org/officeDocument/2006/relationships/image" Target="../media/image4.png" /><Relationship Id="rId8" Type="http://schemas.openxmlformats.org/officeDocument/2006/relationships/tags" Target="../tags/tag38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8.xml" /><Relationship Id="rId3" Type="http://schemas.openxmlformats.org/officeDocument/2006/relationships/tags" Target="../tags/tag389.xml" /><Relationship Id="rId4" Type="http://schemas.openxmlformats.org/officeDocument/2006/relationships/tags" Target="../tags/tag390.xml" /><Relationship Id="rId5" Type="http://schemas.openxmlformats.org/officeDocument/2006/relationships/image" Target="../media/image4.png" /><Relationship Id="rId6" Type="http://schemas.openxmlformats.org/officeDocument/2006/relationships/tags" Target="../tags/tag39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ags" Target="../tags/tag392.xml" /><Relationship Id="rId3" Type="http://schemas.openxmlformats.org/officeDocument/2006/relationships/tags" Target="../tags/tag393.xml" /><Relationship Id="rId4" Type="http://schemas.openxmlformats.org/officeDocument/2006/relationships/image" Target="../media/image6.png" /><Relationship Id="rId5" Type="http://schemas.openxmlformats.org/officeDocument/2006/relationships/tags" Target="../tags/tag39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tags" Target="../tags/tag395.xml" /><Relationship Id="rId3" Type="http://schemas.openxmlformats.org/officeDocument/2006/relationships/tags" Target="../tags/tag396.xml" /><Relationship Id="rId4" Type="http://schemas.openxmlformats.org/officeDocument/2006/relationships/tags" Target="../tags/tag397.xml" /><Relationship Id="rId5" Type="http://schemas.openxmlformats.org/officeDocument/2006/relationships/tags" Target="../tags/tag398.xml" /><Relationship Id="rId6" Type="http://schemas.openxmlformats.org/officeDocument/2006/relationships/image" Target="../media/image7.jpeg" /><Relationship Id="rId7" Type="http://schemas.openxmlformats.org/officeDocument/2006/relationships/tags" Target="../tags/tag39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tags" Target="../tags/tag400.xml" /><Relationship Id="rId3" Type="http://schemas.openxmlformats.org/officeDocument/2006/relationships/tags" Target="../tags/tag401.xml" /><Relationship Id="rId4" Type="http://schemas.openxmlformats.org/officeDocument/2006/relationships/tags" Target="../tags/tag402.xml" /><Relationship Id="rId5" Type="http://schemas.openxmlformats.org/officeDocument/2006/relationships/image" Target="../media/image7.jpeg" /><Relationship Id="rId6" Type="http://schemas.openxmlformats.org/officeDocument/2006/relationships/tags" Target="../tags/tag40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tags" Target="../tags/tag404.xml" /><Relationship Id="rId3" Type="http://schemas.openxmlformats.org/officeDocument/2006/relationships/tags" Target="../tags/tag405.xml" /><Relationship Id="rId4" Type="http://schemas.openxmlformats.org/officeDocument/2006/relationships/tags" Target="../tags/tag406.xml" /><Relationship Id="rId5" Type="http://schemas.openxmlformats.org/officeDocument/2006/relationships/tags" Target="../tags/tag407.xml" /><Relationship Id="rId6" Type="http://schemas.openxmlformats.org/officeDocument/2006/relationships/image" Target="../media/image7.jpeg" /><Relationship Id="rId7" Type="http://schemas.openxmlformats.org/officeDocument/2006/relationships/tags" Target="../tags/tag40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tags" Target="../tags/tag409.xml" /><Relationship Id="rId3" Type="http://schemas.openxmlformats.org/officeDocument/2006/relationships/tags" Target="../tags/tag410.xml" /><Relationship Id="rId4" Type="http://schemas.openxmlformats.org/officeDocument/2006/relationships/tags" Target="../tags/tag411.xml" /><Relationship Id="rId5" Type="http://schemas.openxmlformats.org/officeDocument/2006/relationships/tags" Target="../tags/tag412.xml" /><Relationship Id="rId6" Type="http://schemas.openxmlformats.org/officeDocument/2006/relationships/image" Target="../media/image7.jpeg" /><Relationship Id="rId7" Type="http://schemas.openxmlformats.org/officeDocument/2006/relationships/tags" Target="../tags/tag4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tags" Target="../tags/tag414.xml" /><Relationship Id="rId3" Type="http://schemas.openxmlformats.org/officeDocument/2006/relationships/tags" Target="../tags/tag415.xml" /><Relationship Id="rId4" Type="http://schemas.openxmlformats.org/officeDocument/2006/relationships/image" Target="../media/image7.jpeg" /><Relationship Id="rId5" Type="http://schemas.openxmlformats.org/officeDocument/2006/relationships/tags" Target="../tags/tag4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tags" Target="../tags/tag417.xml" /><Relationship Id="rId3" Type="http://schemas.openxmlformats.org/officeDocument/2006/relationships/tags" Target="../tags/tag418.xml" /><Relationship Id="rId4" Type="http://schemas.openxmlformats.org/officeDocument/2006/relationships/tags" Target="../tags/tag419.xml" /><Relationship Id="rId5" Type="http://schemas.openxmlformats.org/officeDocument/2006/relationships/image" Target="../media/image7.jpeg" /><Relationship Id="rId6" Type="http://schemas.openxmlformats.org/officeDocument/2006/relationships/tags" Target="../tags/tag4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5.xml" /><Relationship Id="rId2" Type="http://schemas.openxmlformats.org/officeDocument/2006/relationships/tags" Target="../tags/tag421.xml" /><Relationship Id="rId3" Type="http://schemas.openxmlformats.org/officeDocument/2006/relationships/tags" Target="../tags/tag422.xml" /><Relationship Id="rId4" Type="http://schemas.openxmlformats.org/officeDocument/2006/relationships/tags" Target="../tags/tag42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tags" Target="../tags/tag424.xml" /><Relationship Id="rId3" Type="http://schemas.openxmlformats.org/officeDocument/2006/relationships/tags" Target="../tags/tag425.xml" /><Relationship Id="rId4" Type="http://schemas.openxmlformats.org/officeDocument/2006/relationships/tags" Target="../tags/tag426.xml" /><Relationship Id="rId5" Type="http://schemas.openxmlformats.org/officeDocument/2006/relationships/image" Target="../media/image7.jpeg" /><Relationship Id="rId6" Type="http://schemas.openxmlformats.org/officeDocument/2006/relationships/tags" Target="../tags/tag42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428.xml" /><Relationship Id="rId3" Type="http://schemas.openxmlformats.org/officeDocument/2006/relationships/tags" Target="../tags/tag429.xml" /><Relationship Id="rId4" Type="http://schemas.openxmlformats.org/officeDocument/2006/relationships/hyperlink" Target="https://d.book118.com/32700101503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custDataLst>
            <p:tags r:id="rId2"/>
          </p:custDataLst>
        </p:nvPr>
      </p:nvGrpSpPr>
      <p:grpSpPr>
        <a:xfrm>
          <a:off x="0" y="0"/>
          <a:ext cx="0" cy="0"/>
        </a:xfrm>
      </p:grpSpPr>
      <p:sp>
        <p:nvSpPr>
          <p:cNvPr id="2" name="标题 1"/>
          <p:cNvSpPr txBox="1"/>
          <p:nvPr>
            <p:custDataLst>
              <p:tags r:id="rId3"/>
            </p:custDataLst>
          </p:nvPr>
        </p:nvSpPr>
        <p:spPr>
          <a:xfrm>
            <a:off x="1236027" y="1742045"/>
            <a:ext cx="9719945" cy="2387600"/>
          </a:xfrm>
          <a:prstGeom prst="rect">
            <a:avLst/>
          </a:prstGeom>
        </p:spPr>
        <p:txBody>
          <a:bodyPr vert="horz" lIns="91440" tIns="45720" rIns="91440" bIns="45720" rtlCol="0" anchor="b">
            <a:noAutofit/>
          </a:bodyPr>
          <a:lstStyle>
            <a:defPPr>
              <a:defRPr lang="zh-CN"/>
            </a:defPPr>
            <a:lvl1pPr marL="0" algn="ctr" defTabSz="914400" rtl="0" eaLnBrk="1" latinLnBrk="0" hangingPunct="1">
              <a:lnSpc>
                <a:spcPct val="90000"/>
              </a:lnSpc>
              <a:spcBef>
                <a:spcPct val="0"/>
              </a:spcBef>
              <a:buNone/>
              <a:defRPr sz="60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ct val="0"/>
              </a:spcBef>
              <a:spcAft>
                <a:spcPct val="0"/>
              </a:spcAft>
              <a:buClrTx/>
              <a:buSzTx/>
              <a:buFontTx/>
              <a:buNone/>
              <a:defRPr/>
            </a:pPr>
            <a:r>
              <a:rPr kumimoji="0" lang="zh-CN" altLang="en-US" sz="7200" b="1" i="0" u="none" strike="noStrike" kern="1200" cap="none" spc="240" normalizeH="0" baseline="0" noProof="0">
                <a:ln>
                  <a:noFill/>
                </a:ln>
                <a:solidFill>
                  <a:srgbClr val="0000FF"/>
                </a:solidFill>
                <a:effectLst/>
                <a:uLnTx/>
                <a:uFillTx/>
                <a:latin typeface="华文楷体" panose="02010600040101010101" pitchFamily="2" charset="-122"/>
                <a:ea typeface="华文楷体" panose="02010600040101010101" pitchFamily="2" charset="-122"/>
                <a:cs typeface="+mj-cs"/>
                <a:sym typeface="+mn-ea"/>
              </a:rPr>
              <a:t>新高考信息类文本阅读</a:t>
            </a:r>
            <a:br>
              <a:rPr kumimoji="0" lang="zh-CN" altLang="en-US" sz="7200" b="1" i="0" u="none" strike="noStrike" kern="1200" cap="none" spc="240" normalizeH="0" baseline="0" noProof="0">
                <a:ln>
                  <a:noFill/>
                </a:ln>
                <a:solidFill>
                  <a:srgbClr val="0000FF"/>
                </a:solidFill>
                <a:effectLst/>
                <a:uLnTx/>
                <a:uFillTx/>
                <a:latin typeface="华文楷体" panose="02010600040101010101" pitchFamily="2" charset="-122"/>
                <a:ea typeface="华文楷体" panose="02010600040101010101" pitchFamily="2" charset="-122"/>
                <a:cs typeface="+mj-cs"/>
                <a:sym typeface="+mn-ea"/>
              </a:rPr>
            </a:br>
            <a:r>
              <a:rPr kumimoji="0" lang="en-US" altLang="zh-CN" sz="7200" b="1" i="0" u="none" strike="noStrike" kern="1200" cap="none" spc="240" normalizeH="0" baseline="0" noProof="0">
                <a:ln>
                  <a:noFill/>
                </a:ln>
                <a:solidFill>
                  <a:srgbClr val="0000FF"/>
                </a:solidFill>
                <a:effectLst/>
                <a:uLnTx/>
                <a:uFillTx/>
                <a:latin typeface="华文楷体" panose="02010600040101010101" pitchFamily="2" charset="-122"/>
                <a:ea typeface="华文楷体" panose="02010600040101010101" pitchFamily="2" charset="-122"/>
                <a:cs typeface="+mj-cs"/>
                <a:sym typeface="+mn-ea"/>
              </a:rPr>
              <a:t>——</a:t>
            </a:r>
            <a:r>
              <a:rPr kumimoji="0" lang="zh-CN" altLang="en-US" sz="7200" b="1" i="0" u="none" strike="noStrike" kern="1200" cap="none" spc="240" normalizeH="0" baseline="0" noProof="0">
                <a:ln>
                  <a:noFill/>
                </a:ln>
                <a:solidFill>
                  <a:srgbClr val="0000FF"/>
                </a:solidFill>
                <a:effectLst/>
                <a:uLnTx/>
                <a:uFillTx/>
                <a:latin typeface="华文楷体" panose="02010600040101010101" pitchFamily="2" charset="-122"/>
                <a:ea typeface="华文楷体" panose="02010600040101010101" pitchFamily="2" charset="-122"/>
                <a:cs typeface="+mj-cs"/>
                <a:sym typeface="+mn-ea"/>
              </a:rPr>
              <a:t>主观题答题策略</a:t>
            </a:r>
            <a:endParaRPr kumimoji="0" lang="zh-CN" altLang="en-US" sz="7200" b="1" i="0" u="none" strike="noStrike" kern="1200" cap="none" spc="240" normalizeH="0" baseline="0" noProof="0">
              <a:ln>
                <a:noFill/>
              </a:ln>
              <a:solidFill>
                <a:srgbClr val="0000FF"/>
              </a:solidFill>
              <a:effectLst/>
              <a:uLnTx/>
              <a:uFillTx/>
              <a:latin typeface="华文楷体" panose="02010600040101010101" pitchFamily="2" charset="-122"/>
              <a:ea typeface="华文楷体" panose="02010600040101010101" pitchFamily="2" charset="-122"/>
              <a:cs typeface="+mj-cs"/>
              <a:sym typeface="+mn-ea"/>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7"/>
          <a:stretch>
            <a:fillRect/>
          </a:stretch>
        </a:blipFill>
        <a:effectLst/>
      </p:bgPr>
    </p:bg>
    <p:spTree>
      <p:nvGrpSpPr>
        <p:cNvPr id="1" name=""/>
        <p:cNvGrpSpPr/>
        <p:nvPr>
          <p:custDataLst>
            <p:tags r:id="rId2"/>
          </p:custDataLst>
        </p:nvPr>
      </p:nvGrpSpPr>
      <p:grpSpPr>
        <a:xfrm>
          <a:off x="0" y="0"/>
          <a:ext cx="0" cy="0"/>
        </a:xfrm>
      </p:grpSpPr>
      <p:pic>
        <p:nvPicPr>
          <p:cNvPr id="4" name="图片 3">
            <a:extLst>
              <a:ext uri="{FF2B5EF4-FFF2-40B4-BE49-F238E27FC236}">
                <a16:creationId xmlns:a16="http://schemas.microsoft.com/office/drawing/2014/main" id="{5FF650F1-3765-4E7E-FDAE-06FA90C3AFFC}"/>
              </a:ext>
            </a:extLst>
          </p:cNvPr>
          <p:cNvPicPr>
            <a:picLocks noChangeAspect="1"/>
          </p:cNvPicPr>
          <p:nvPr>
            <p:custDataLst>
              <p:tags r:id="rId4"/>
            </p:custDataLst>
          </p:nvPr>
        </p:nvPicPr>
        <p:blipFill>
          <a:blip r:embed="rId3"/>
          <a:srcRect l="14269" r="8878" b="8804"/>
          <a:stretch>
            <a:fillRect/>
          </a:stretch>
        </p:blipFill>
        <p:spPr>
          <a:xfrm>
            <a:off x="0" y="0"/>
            <a:ext cx="12192000" cy="6858000"/>
          </a:xfrm>
          <a:prstGeom prst="rect">
            <a:avLst/>
          </a:prstGeom>
        </p:spPr>
      </p:pic>
      <p:sp>
        <p:nvSpPr>
          <p:cNvPr id="5" name="文本框 4">
            <a:extLst>
              <a:ext uri="{FF2B5EF4-FFF2-40B4-BE49-F238E27FC236}">
                <a16:creationId xmlns:a16="http://schemas.microsoft.com/office/drawing/2014/main" id="{AC46C0FD-AB41-251E-AB97-FD9B79D6588E}"/>
              </a:ext>
            </a:extLst>
          </p:cNvPr>
          <p:cNvSpPr txBox="1"/>
          <p:nvPr>
            <p:custDataLst>
              <p:tags r:id="rId5"/>
            </p:custDataLst>
          </p:nvPr>
        </p:nvSpPr>
        <p:spPr>
          <a:xfrm>
            <a:off x="3066090" y="63910"/>
            <a:ext cx="5033639"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rPr>
              <a:t>主观题设题特点</a:t>
            </a:r>
          </a:p>
        </p:txBody>
      </p:sp>
      <p:graphicFrame>
        <p:nvGraphicFramePr>
          <p:cNvPr id="6" name="表格 6">
            <a:extLst>
              <a:ext uri="{FF2B5EF4-FFF2-40B4-BE49-F238E27FC236}">
                <a16:creationId xmlns:a16="http://schemas.microsoft.com/office/drawing/2014/main" id="{3D114B92-718D-F66E-E8F5-B5C3CB42F114}"/>
              </a:ext>
            </a:extLst>
          </p:cNvPr>
          <p:cNvGraphicFramePr>
            <a:graphicFrameLocks noGrp="1"/>
          </p:cNvGraphicFramePr>
          <p:nvPr>
            <p:custDataLst>
              <p:tags r:id="rId6"/>
            </p:custDataLst>
            <p:extLst>
              <p:ext uri="{D42A27DB-BD31-4B8C-83A1-F6EECF244321}">
                <p14:modId xmlns:p14="http://schemas.microsoft.com/office/powerpoint/2010/main" val="2174543931"/>
              </p:ext>
            </p:extLst>
          </p:nvPr>
        </p:nvGraphicFramePr>
        <p:xfrm>
          <a:off x="184346" y="815994"/>
          <a:ext cx="11768842" cy="6011251"/>
        </p:xfrm>
        <a:graphic>
          <a:graphicData uri="http://schemas.openxmlformats.org/drawingml/2006/table">
            <a:tbl>
              <a:tblPr firstRow="1" bandRow="1">
                <a:tableStyleId>{5940675A-B579-460E-94D1-54222C63F5DA}</a:tableStyleId>
              </a:tblPr>
              <a:tblGrid>
                <a:gridCol w="1229675">
                  <a:extLst>
                    <a:ext uri="{9D8B030D-6E8A-4147-A177-3AD203B41FA5}">
                      <a16:colId xmlns:a16="http://schemas.microsoft.com/office/drawing/2014/main" val="3140570960"/>
                    </a:ext>
                  </a:extLst>
                </a:gridCol>
                <a:gridCol w="1206631">
                  <a:extLst>
                    <a:ext uri="{9D8B030D-6E8A-4147-A177-3AD203B41FA5}">
                      <a16:colId xmlns:a16="http://schemas.microsoft.com/office/drawing/2014/main" val="3450692990"/>
                    </a:ext>
                  </a:extLst>
                </a:gridCol>
                <a:gridCol w="9332536">
                  <a:extLst>
                    <a:ext uri="{9D8B030D-6E8A-4147-A177-3AD203B41FA5}">
                      <a16:colId xmlns:a16="http://schemas.microsoft.com/office/drawing/2014/main" val="3883040643"/>
                    </a:ext>
                  </a:extLst>
                </a:gridCol>
              </a:tblGrid>
              <a:tr h="569746">
                <a:tc>
                  <a:txBody>
                    <a:bodyPr vert="horz" wrap="square"/>
                    <a:lstStyle/>
                    <a:p>
                      <a:r>
                        <a:rPr lang="zh-CN" altLang="en-US"/>
                        <a:t>年份</a:t>
                      </a:r>
                    </a:p>
                  </a:txBody>
                  <a:tcPr/>
                </a:tc>
                <a:tc>
                  <a:txBody>
                    <a:bodyPr vert="horz" wrap="square"/>
                    <a:lstStyle/>
                    <a:p>
                      <a:r>
                        <a:rPr lang="zh-CN" altLang="en-US"/>
                        <a:t>卷子类别</a:t>
                      </a:r>
                    </a:p>
                  </a:txBody>
                  <a:tcPr/>
                </a:tc>
                <a:tc>
                  <a:txBody>
                    <a:bodyPr vert="horz" wrap="square"/>
                    <a:lstStyle/>
                    <a:p>
                      <a:r>
                        <a:rPr lang="zh-CN" altLang="en-US"/>
                        <a:t>题目</a:t>
                      </a:r>
                    </a:p>
                  </a:txBody>
                  <a:tcPr/>
                </a:tc>
                <a:extLst>
                  <a:ext uri="{0D108BD9-81ED-4DB2-BD59-A6C34878D82A}">
                    <a16:rowId xmlns:a16="http://schemas.microsoft.com/office/drawing/2014/main" val="3596016206"/>
                  </a:ext>
                </a:extLst>
              </a:tr>
              <a:tr h="1338948">
                <a:tc rowSpan="2">
                  <a:txBody>
                    <a:bodyPr vert="horz" wrap="square"/>
                    <a:lstStyle/>
                    <a:p>
                      <a:r>
                        <a:rPr lang="en-US" altLang="zh-CN"/>
                        <a:t>2022</a:t>
                      </a:r>
                      <a:r>
                        <a:rPr lang="zh-CN" altLang="en-US"/>
                        <a:t>年</a:t>
                      </a:r>
                    </a:p>
                  </a:txBody>
                  <a:tcPr/>
                </a:tc>
                <a:tc>
                  <a:txBody>
                    <a:bodyPr vert="horz" wrap="square"/>
                    <a:lstStyle/>
                    <a:p>
                      <a:r>
                        <a:rPr lang="zh-CN" altLang="en-US"/>
                        <a:t>新高考</a:t>
                      </a:r>
                      <a:r>
                        <a:rPr lang="en-US" altLang="zh-CN"/>
                        <a:t>1</a:t>
                      </a:r>
                      <a:r>
                        <a:rPr lang="zh-CN" altLang="en-US"/>
                        <a:t>卷</a:t>
                      </a:r>
                    </a:p>
                  </a:txBody>
                  <a:tcPr/>
                </a:tc>
                <a:tc>
                  <a:txBody>
                    <a:bodyPr vert="horz" wrap="square"/>
                    <a:lstStyle/>
                    <a:p>
                      <a:r>
                        <a:rPr lang="en-US" altLang="zh-CN"/>
                        <a:t>4.“</a:t>
                      </a:r>
                      <a:r>
                        <a:rPr lang="zh-CN" altLang="en-US"/>
                        <a:t>己所不欲，勿施于人”出自</a:t>
                      </a:r>
                      <a:r>
                        <a:rPr lang="en-US" altLang="zh-CN"/>
                        <a:t>《</a:t>
                      </a:r>
                      <a:r>
                        <a:rPr lang="zh-CN" altLang="en-US"/>
                        <a:t>论语</a:t>
                      </a:r>
                      <a:r>
                        <a:rPr lang="en-US" altLang="zh-CN"/>
                        <a:t>》</a:t>
                      </a:r>
                      <a:r>
                        <a:rPr lang="zh-CN" altLang="en-US"/>
                        <a:t>现已成为国际社会公认的处理人际关系和国际关系的黄金准则。请结合材料一对这一现象加以分析。</a:t>
                      </a:r>
                      <a:endParaRPr lang="en-US" altLang="zh-CN"/>
                    </a:p>
                    <a:p>
                      <a:r>
                        <a:rPr lang="en-US" altLang="zh-CN"/>
                        <a:t>5.</a:t>
                      </a:r>
                      <a:r>
                        <a:rPr lang="zh-CN" altLang="en-US"/>
                        <a:t>如何推动中国古典诗论的“创造性转化、创新性发展”</a:t>
                      </a:r>
                      <a:r>
                        <a:rPr lang="en-US" altLang="zh-CN"/>
                        <a:t>?</a:t>
                      </a:r>
                      <a:r>
                        <a:rPr lang="zh-CN" altLang="en-US"/>
                        <a:t>请结合材料谈谈你的看法。</a:t>
                      </a:r>
                    </a:p>
                  </a:txBody>
                  <a:tcPr/>
                </a:tc>
                <a:extLst>
                  <a:ext uri="{0D108BD9-81ED-4DB2-BD59-A6C34878D82A}">
                    <a16:rowId xmlns:a16="http://schemas.microsoft.com/office/drawing/2014/main" val="4247512618"/>
                  </a:ext>
                </a:extLst>
              </a:tr>
              <a:tr h="757919">
                <a:tc vMerge="1">
                  <a:txBody>
                    <a:bodyPr vert="horz" wrap="square"/>
                    <a:lstStyle/>
                    <a:p>
                      <a:endParaRPr lang="zh-CN" altLang="en-US"/>
                    </a:p>
                  </a:txBody>
                  <a:tcPr/>
                </a:tc>
                <a:tc>
                  <a:txBody>
                    <a:bodyPr vert="horz" wrap="square"/>
                    <a:lstStyle/>
                    <a:p>
                      <a:r>
                        <a:rPr lang="zh-CN" altLang="en-US"/>
                        <a:t>新高考</a:t>
                      </a:r>
                      <a:r>
                        <a:rPr lang="en-US" altLang="zh-CN"/>
                        <a:t>2</a:t>
                      </a:r>
                      <a:r>
                        <a:rPr lang="zh-CN" altLang="en-US"/>
                        <a:t>卷</a:t>
                      </a:r>
                    </a:p>
                  </a:txBody>
                  <a:tcPr/>
                </a:tc>
                <a:tc>
                  <a:txBody>
                    <a:bodyPr vert="horz" wrap="square"/>
                    <a:lstStyle/>
                    <a:p>
                      <a:r>
                        <a:rPr lang="en-US" altLang="zh-CN"/>
                        <a:t>4.</a:t>
                      </a:r>
                      <a:r>
                        <a:rPr lang="zh-CN" altLang="en-US"/>
                        <a:t>请根据材料二，简要说明杨宪益与霍克思对译文艺术性的理解有何不同。</a:t>
                      </a:r>
                      <a:endParaRPr lang="en-US" altLang="zh-CN"/>
                    </a:p>
                    <a:p>
                      <a:r>
                        <a:rPr lang="en-US" altLang="zh-CN"/>
                        <a:t>5.</a:t>
                      </a:r>
                      <a:r>
                        <a:rPr lang="zh-CN" altLang="en-US"/>
                        <a:t>评价一部中国典籍译本是否优秀，可以有哪些标准</a:t>
                      </a:r>
                      <a:r>
                        <a:rPr lang="en-US" altLang="zh-CN"/>
                        <a:t>?</a:t>
                      </a:r>
                      <a:r>
                        <a:rPr lang="zh-CN" altLang="en-US"/>
                        <a:t>请结合材料进行概括。</a:t>
                      </a:r>
                    </a:p>
                  </a:txBody>
                  <a:tcPr/>
                </a:tc>
                <a:extLst>
                  <a:ext uri="{0D108BD9-81ED-4DB2-BD59-A6C34878D82A}">
                    <a16:rowId xmlns:a16="http://schemas.microsoft.com/office/drawing/2014/main" val="2452079370"/>
                  </a:ext>
                </a:extLst>
              </a:tr>
              <a:tr h="757919">
                <a:tc rowSpan="2">
                  <a:txBody>
                    <a:bodyPr vert="horz" wrap="square"/>
                    <a:lstStyle/>
                    <a:p>
                      <a:r>
                        <a:rPr lang="en-US" altLang="zh-CN"/>
                        <a:t>2021</a:t>
                      </a:r>
                      <a:r>
                        <a:rPr lang="zh-CN" altLang="en-US"/>
                        <a:t>年</a:t>
                      </a:r>
                    </a:p>
                  </a:txBody>
                  <a:tcPr/>
                </a:tc>
                <a:tc>
                  <a:txBody>
                    <a:bodyPr vert="horz" wrap="square"/>
                    <a:lstStyle/>
                    <a:p>
                      <a:r>
                        <a:rPr lang="zh-CN" altLang="en-US"/>
                        <a:t>新高考</a:t>
                      </a:r>
                      <a:r>
                        <a:rPr lang="en-US" altLang="zh-CN"/>
                        <a:t>1</a:t>
                      </a:r>
                      <a:r>
                        <a:rPr lang="zh-CN" altLang="en-US"/>
                        <a:t>卷</a:t>
                      </a:r>
                    </a:p>
                  </a:txBody>
                  <a:tcPr/>
                </a:tc>
                <a:tc>
                  <a:txBody>
                    <a:bodyPr vert="horz" wrap="square"/>
                    <a:lstStyle/>
                    <a:p>
                      <a:r>
                        <a:rPr lang="en-US" altLang="zh-CN"/>
                        <a:t>4.</a:t>
                      </a:r>
                      <a:r>
                        <a:rPr lang="zh-CN" altLang="en-US"/>
                        <a:t>请简要分析材料─和材料二的论证思路。</a:t>
                      </a:r>
                      <a:endParaRPr lang="en-US" altLang="zh-CN"/>
                    </a:p>
                    <a:p>
                      <a:r>
                        <a:rPr lang="en-US" altLang="zh-CN"/>
                        <a:t>5.</a:t>
                      </a:r>
                      <a:r>
                        <a:rPr lang="zh-CN" altLang="en-US"/>
                        <a:t>嵇康诗有“目送归鸿，手挥五弦”一句，顾恺之说画“手挥五弦易，目送归鸿难”。请结合材料，谈谈你对此的理解。</a:t>
                      </a:r>
                    </a:p>
                  </a:txBody>
                  <a:tcPr/>
                </a:tc>
                <a:extLst>
                  <a:ext uri="{0D108BD9-81ED-4DB2-BD59-A6C34878D82A}">
                    <a16:rowId xmlns:a16="http://schemas.microsoft.com/office/drawing/2014/main" val="3346700594"/>
                  </a:ext>
                </a:extLst>
              </a:tr>
              <a:tr h="757919">
                <a:tc vMerge="1">
                  <a:txBody>
                    <a:bodyPr vert="horz" wrap="square"/>
                    <a:lstStyle/>
                    <a:p>
                      <a:endParaRPr lang="zh-CN" altLang="en-US"/>
                    </a:p>
                  </a:txBody>
                  <a:tcPr/>
                </a:tc>
                <a:tc>
                  <a:txBody>
                    <a:bodyPr vert="horz" wrap="square"/>
                    <a:lstStyle/>
                    <a:p>
                      <a:r>
                        <a:rPr lang="zh-CN" altLang="en-US"/>
                        <a:t>新高考</a:t>
                      </a:r>
                      <a:r>
                        <a:rPr lang="en-US" altLang="zh-CN"/>
                        <a:t>2</a:t>
                      </a:r>
                      <a:r>
                        <a:rPr lang="zh-CN" altLang="en-US"/>
                        <a:t>卷</a:t>
                      </a:r>
                    </a:p>
                  </a:txBody>
                  <a:tcPr/>
                </a:tc>
                <a:tc>
                  <a:txBody>
                    <a:bodyPr vert="horz" wrap="square"/>
                    <a:lstStyle/>
                    <a:p>
                      <a:r>
                        <a:rPr lang="en-US" altLang="zh-CN"/>
                        <a:t>4.</a:t>
                      </a:r>
                      <a:r>
                        <a:rPr lang="zh-CN" altLang="en-US"/>
                        <a:t>请简要分析文章的论证结构。</a:t>
                      </a:r>
                      <a:endParaRPr lang="en-US" altLang="zh-CN"/>
                    </a:p>
                    <a:p>
                      <a:r>
                        <a:rPr lang="en-US" altLang="zh-CN"/>
                        <a:t>5.</a:t>
                      </a:r>
                      <a:r>
                        <a:rPr lang="zh-CN" altLang="en-US"/>
                        <a:t>互联网上，有年轻人为炫耀技术故意在网络植入病毒，导致病毒传播。请根据文章，谈谈你对这种现象的看法。</a:t>
                      </a:r>
                    </a:p>
                  </a:txBody>
                  <a:tcPr/>
                </a:tc>
                <a:extLst>
                  <a:ext uri="{0D108BD9-81ED-4DB2-BD59-A6C34878D82A}">
                    <a16:rowId xmlns:a16="http://schemas.microsoft.com/office/drawing/2014/main" val="2550663353"/>
                  </a:ext>
                </a:extLst>
              </a:tr>
              <a:tr h="757919">
                <a:tc rowSpan="2">
                  <a:txBody>
                    <a:bodyPr vert="horz" wrap="square"/>
                    <a:lstStyle/>
                    <a:p>
                      <a:r>
                        <a:rPr lang="en-US" altLang="zh-CN"/>
                        <a:t>2020</a:t>
                      </a:r>
                      <a:r>
                        <a:rPr lang="zh-CN" altLang="en-US"/>
                        <a:t>年</a:t>
                      </a:r>
                    </a:p>
                  </a:txBody>
                  <a:tcPr/>
                </a:tc>
                <a:tc>
                  <a:txBody>
                    <a:bodyPr vert="horz" wrap="square"/>
                    <a:lstStyle/>
                    <a:p>
                      <a:r>
                        <a:rPr lang="zh-CN" altLang="en-US"/>
                        <a:t>新高考</a:t>
                      </a:r>
                      <a:r>
                        <a:rPr lang="en-US" altLang="zh-CN"/>
                        <a:t>1</a:t>
                      </a:r>
                      <a:r>
                        <a:rPr lang="zh-CN" altLang="en-US"/>
                        <a:t>卷</a:t>
                      </a:r>
                    </a:p>
                  </a:txBody>
                  <a:tcPr/>
                </a:tc>
                <a:tc>
                  <a:txBody>
                    <a:bodyPr vert="horz" wrap="square"/>
                    <a:lstStyle/>
                    <a:p>
                      <a:r>
                        <a:rPr lang="en-US" altLang="zh-CN"/>
                        <a:t>4.</a:t>
                      </a:r>
                      <a:r>
                        <a:rPr lang="zh-CN" altLang="en-US"/>
                        <a:t>请结合材料内容</a:t>
                      </a:r>
                      <a:r>
                        <a:rPr lang="en-US" altLang="zh-CN"/>
                        <a:t>,</a:t>
                      </a:r>
                      <a:r>
                        <a:rPr lang="zh-CN" altLang="en-US"/>
                        <a:t>给历史地理学下一个简要定义。</a:t>
                      </a:r>
                      <a:endParaRPr lang="en-US" altLang="zh-CN"/>
                    </a:p>
                    <a:p>
                      <a:r>
                        <a:rPr lang="en-US" altLang="zh-CN"/>
                        <a:t>5.</a:t>
                      </a:r>
                      <a:r>
                        <a:rPr lang="zh-CN" altLang="en-US"/>
                        <a:t>请简要梳理材料一的行文脉络。</a:t>
                      </a:r>
                    </a:p>
                  </a:txBody>
                  <a:tcPr/>
                </a:tc>
                <a:extLst>
                  <a:ext uri="{0D108BD9-81ED-4DB2-BD59-A6C34878D82A}">
                    <a16:rowId xmlns:a16="http://schemas.microsoft.com/office/drawing/2014/main" val="3684288900"/>
                  </a:ext>
                </a:extLst>
              </a:tr>
              <a:tr h="757919">
                <a:tc vMerge="1">
                  <a:txBody>
                    <a:bodyPr vert="horz" wrap="square"/>
                    <a:lstStyle/>
                    <a:p>
                      <a:endParaRPr lang="zh-CN" altLang="en-US"/>
                    </a:p>
                  </a:txBody>
                  <a:tcPr/>
                </a:tc>
                <a:tc>
                  <a:txBody>
                    <a:bodyPr vert="horz" wrap="square"/>
                    <a:lstStyle/>
                    <a:p>
                      <a:r>
                        <a:rPr lang="zh-CN" altLang="en-US"/>
                        <a:t>新高考</a:t>
                      </a:r>
                      <a:r>
                        <a:rPr lang="en-US" altLang="zh-CN"/>
                        <a:t>2</a:t>
                      </a:r>
                      <a:r>
                        <a:rPr lang="zh-CN" altLang="en-US"/>
                        <a:t>卷</a:t>
                      </a:r>
                    </a:p>
                  </a:txBody>
                  <a:tcPr/>
                </a:tc>
                <a:tc>
                  <a:txBody>
                    <a:bodyPr vert="horz" wrap="square"/>
                    <a:lstStyle/>
                    <a:p>
                      <a:r>
                        <a:rPr lang="en-US" altLang="zh-CN"/>
                        <a:t>5.</a:t>
                      </a:r>
                      <a:r>
                        <a:rPr lang="zh-CN" altLang="en-US"/>
                        <a:t>如何理解文中画横线句子的作用</a:t>
                      </a:r>
                      <a:r>
                        <a:rPr lang="en-US" altLang="zh-CN"/>
                        <a:t>?</a:t>
                      </a:r>
                      <a:r>
                        <a:rPr lang="zh-CN" altLang="en-US"/>
                        <a:t>请结合材料简要分析</a:t>
                      </a:r>
                      <a:r>
                        <a:rPr lang="en-US" altLang="zh-CN"/>
                        <a:t>·</a:t>
                      </a:r>
                      <a:endParaRPr lang="zh-CN" altLang="en-US"/>
                    </a:p>
                  </a:txBody>
                  <a:tcPr/>
                </a:tc>
                <a:extLst>
                  <a:ext uri="{0D108BD9-81ED-4DB2-BD59-A6C34878D82A}">
                    <a16:rowId xmlns:a16="http://schemas.microsoft.com/office/drawing/2014/main" val="2815183658"/>
                  </a:ext>
                </a:extLst>
              </a:tr>
            </a:tbl>
          </a:graphicData>
        </a:graphic>
      </p:graphicFrame>
    </p:spTree>
    <p:custDataLst>
      <p:tags r:id="rId8"/>
    </p:custDataLst>
    <p:extLst>
      <p:ext uri="{BB962C8B-B14F-4D97-AF65-F5344CB8AC3E}">
        <p14:creationId xmlns:p14="http://schemas.microsoft.com/office/powerpoint/2010/main" val="716873478"/>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779780" y="1638935"/>
            <a:ext cx="11108055" cy="22453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rPr>
              <a:t>1</a:t>
            </a:r>
            <a:r>
              <a:rPr kumimoji="0" lang="zh-CN" altLang="en-US"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rPr>
              <a:t>）</a:t>
            </a:r>
            <a:r>
              <a:rPr kumimoji="0" lang="zh-CN" altLang="en-US"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sym typeface="+mn-ea"/>
              </a:rPr>
              <a:t>信息筛选整合理解比较：归纳概括内容要点，比较材料异同、侧重点，下定义。</a:t>
            </a:r>
          </a:p>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rPr>
              <a:t>2</a:t>
            </a:r>
            <a:r>
              <a:rPr kumimoji="0" lang="zh-CN" altLang="en-US"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rPr>
              <a:t>）</a:t>
            </a:r>
            <a:r>
              <a:rPr kumimoji="0" lang="zh-CN" altLang="en-US"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sym typeface="+mn-ea"/>
              </a:rPr>
              <a:t>文体特征：行文脉络</a:t>
            </a:r>
            <a:r>
              <a:rPr kumimoji="0" lang="en-US" altLang="zh-CN"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sym typeface="+mn-ea"/>
              </a:rPr>
              <a:t>/</a:t>
            </a:r>
            <a:r>
              <a:rPr kumimoji="0" lang="zh-CN" altLang="en-US"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sym typeface="+mn-ea"/>
              </a:rPr>
              <a:t>论证思路，论证结构，论据的类型和作用。</a:t>
            </a:r>
            <a:endParaRPr kumimoji="0" lang="zh-CN" altLang="en-US" sz="2800" b="1" i="0" u="none" strike="noStrike" kern="1200" cap="none" spc="0" normalizeH="0" baseline="0" noProof="0">
              <a:ln>
                <a:noFill/>
              </a:ln>
              <a:solidFill>
                <a:srgbClr val="222222"/>
              </a:solidFill>
              <a:effectLst/>
              <a:uLnTx/>
              <a:uFillTx/>
              <a:latin typeface="宋体" panose="02010600030101010101" pitchFamily="2" charset="-122"/>
              <a:ea typeface="宋体" panose="02010600030101010101" pitchFamily="2" charset="-122"/>
              <a:cs typeface="宋体" panose="02010600030101010101" pitchFamily="2" charset="-122"/>
            </a:endParaRPr>
          </a:p>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rPr>
              <a:t>3</a:t>
            </a:r>
            <a:r>
              <a:rPr kumimoji="0" lang="zh-CN" altLang="en-US" sz="2800" b="1" i="0" u="none" strike="noStrike" kern="1200" cap="none" spc="0" normalizeH="0" baseline="0" noProof="0">
                <a:ln>
                  <a:noFill/>
                </a:ln>
                <a:solidFill>
                  <a:srgbClr val="C00000"/>
                </a:solidFill>
                <a:effectLst/>
                <a:uLnTx/>
                <a:uFillTx/>
                <a:latin typeface="宋体" panose="02010600030101010101" pitchFamily="2" charset="-122"/>
                <a:ea typeface="宋体" panose="02010600030101010101" pitchFamily="2" charset="-122"/>
                <a:cs typeface="宋体" panose="02010600030101010101" pitchFamily="2" charset="-122"/>
              </a:rPr>
              <a:t>）观点评价情境探究：文本观点解读题目观点，文本观点解读题目情境，文本观点分析生活场景。</a:t>
            </a:r>
            <a:endParaRPr kumimoji="0" lang="zh-CN" altLang="en-US" sz="2800" b="1" i="0" u="none" strike="noStrike" kern="1200" cap="none" spc="0" normalizeH="0" baseline="0" noProof="0">
              <a:ln>
                <a:noFill/>
              </a:ln>
              <a:solidFill>
                <a:srgbClr val="222222"/>
              </a:solidFill>
              <a:effectLst/>
              <a:uLnTx/>
              <a:uFillTx/>
              <a:latin typeface="宋体" panose="02010600030101010101" pitchFamily="2" charset="-122"/>
              <a:ea typeface="宋体" panose="02010600030101010101" pitchFamily="2" charset="-122"/>
              <a:cs typeface="宋体" panose="02010600030101010101" pitchFamily="2" charset="-122"/>
            </a:endParaRPr>
          </a:p>
        </p:txBody>
      </p:sp>
      <p:sp>
        <p:nvSpPr>
          <p:cNvPr id="3" name="文本框 2"/>
          <p:cNvSpPr txBox="1"/>
          <p:nvPr>
            <p:custDataLst>
              <p:tags r:id="rId4"/>
            </p:custDataLst>
          </p:nvPr>
        </p:nvSpPr>
        <p:spPr>
          <a:xfrm>
            <a:off x="4006652" y="379065"/>
            <a:ext cx="2849733"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mn-cs"/>
              </a:rPr>
              <a:t>主观题考点</a:t>
            </a:r>
          </a:p>
        </p:txBody>
      </p:sp>
    </p:spTree>
    <p:custDataLst>
      <p:tags r:id="rId6"/>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307465" y="1744345"/>
            <a:ext cx="8514080" cy="646430"/>
          </a:xfrm>
          <a:prstGeom prst="rect">
            <a:avLst/>
          </a:prstGeom>
          <a:noFill/>
          <a:ln>
            <a:solidFill>
              <a:srgbClr val="FF0000"/>
            </a:solid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600" b="1" i="0" u="none" strike="noStrike" kern="1200" cap="none" spc="280" normalizeH="0" baseline="0" noProof="0">
                <a:ln>
                  <a:noFill/>
                </a:ln>
                <a:solidFill>
                  <a:srgbClr val="0000FF"/>
                </a:solidFill>
                <a:effectLst/>
                <a:uLnTx/>
                <a:uFillTx/>
                <a:latin typeface="宋体" panose="02010600030101010101" pitchFamily="2" charset="-122"/>
                <a:ea typeface="宋体" panose="02010600030101010101" pitchFamily="2" charset="-122"/>
                <a:cs typeface="Arial"/>
              </a:rPr>
              <a:t>考点一：文章的论证思路和论证方法</a:t>
            </a:r>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3056890" y="724535"/>
            <a:ext cx="4437380"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srgbClr val="0000FF"/>
                </a:solidFill>
                <a:effectLst/>
                <a:uLnTx/>
                <a:uFillTx/>
                <a:latin typeface="黑体" panose="02010609060101010101" pitchFamily="2" charset="-122"/>
                <a:ea typeface="黑体" panose="02010609060101010101" pitchFamily="2" charset="-122"/>
                <a:cs typeface="+mn-cs"/>
              </a:rPr>
              <a:t>一、相关知识储备</a:t>
            </a:r>
          </a:p>
        </p:txBody>
      </p:sp>
      <p:sp>
        <p:nvSpPr>
          <p:cNvPr id="3" name="文本框 2"/>
          <p:cNvSpPr txBox="1"/>
          <p:nvPr>
            <p:custDataLst>
              <p:tags r:id="rId4"/>
            </p:custDataLst>
          </p:nvPr>
        </p:nvSpPr>
        <p:spPr>
          <a:xfrm>
            <a:off x="474979" y="2719070"/>
            <a:ext cx="11429975" cy="270256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2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1</a:t>
            </a:r>
            <a:r>
              <a:rPr kumimoji="0" lang="zh-CN" altLang="en-US" sz="32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、论题：</a:t>
            </a:r>
            <a:r>
              <a:rPr kumimoji="0" lang="zh-CN" altLang="en-US" sz="32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提出议论的论题或对象</a:t>
            </a: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2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2</a:t>
            </a:r>
            <a:r>
              <a:rPr kumimoji="0" lang="zh-CN" altLang="en-US" sz="32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、论点：</a:t>
            </a:r>
            <a:r>
              <a:rPr kumimoji="0" lang="zh-CN" altLang="en-US" sz="32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即</a:t>
            </a:r>
            <a:r>
              <a:rPr kumimoji="0" lang="en-US" altLang="zh-CN" sz="32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a:t>
            </a:r>
            <a:r>
              <a:rPr kumimoji="0" lang="zh-CN" altLang="en-US" sz="32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需要证明什么</a:t>
            </a:r>
            <a:r>
              <a:rPr kumimoji="0" lang="en-US" altLang="zh-CN" sz="32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a:t>
            </a:r>
            <a:r>
              <a:rPr kumimoji="0" lang="zh-CN" altLang="en-US" sz="32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，是阐述作者观点的句子。一篇议论文只有一个中心论点，可以围绕中心论点提出多个分论点。</a:t>
            </a: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2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3</a:t>
            </a:r>
            <a:r>
              <a:rPr kumimoji="0" lang="zh-CN" altLang="en-US" sz="32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）论点位置： </a:t>
            </a:r>
            <a:r>
              <a:rPr kumimoji="0" lang="zh-CN" altLang="en-US" sz="3200" b="1" i="0" u="none" strike="noStrike" kern="1200" cap="none" spc="0" normalizeH="0" baseline="0" noProof="0">
                <a:ln>
                  <a:noFill/>
                </a:ln>
                <a:solidFill>
                  <a:srgbClr val="003300"/>
                </a:solidFill>
                <a:effectLst/>
                <a:uLnTx/>
                <a:uFillTx/>
                <a:latin typeface="宋体" panose="02010600030101010101" pitchFamily="2" charset="-122"/>
                <a:ea typeface="宋体" panose="02010600030101010101" pitchFamily="2" charset="-122"/>
                <a:cs typeface="Arial"/>
                <a:sym typeface="+mn-ea"/>
              </a:rPr>
              <a:t>题目、开篇、中间、结尾、自己归纳。</a:t>
            </a:r>
            <a:r>
              <a:rPr kumimoji="0" lang="zh-CN" altLang="en-US" sz="32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　</a:t>
            </a:r>
            <a:endParaRPr kumimoji="0" lang="zh-CN" altLang="en-US" sz="32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endParaRPr>
          </a:p>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3200" b="0"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p:txBody>
      </p:sp>
      <p:sp>
        <p:nvSpPr>
          <p:cNvPr id="4" name="文本框 3"/>
          <p:cNvSpPr txBox="1"/>
          <p:nvPr>
            <p:custDataLst>
              <p:tags r:id="rId5"/>
            </p:custDataLst>
          </p:nvPr>
        </p:nvSpPr>
        <p:spPr>
          <a:xfrm>
            <a:off x="3516630" y="1793240"/>
            <a:ext cx="4179570" cy="521970"/>
          </a:xfrm>
          <a:prstGeom prst="rect">
            <a:avLst/>
          </a:prstGeom>
          <a:no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a:noFill/>
                </a:ln>
                <a:solidFill>
                  <a:srgbClr val="C00000"/>
                </a:solidFill>
                <a:effectLst/>
                <a:uLnTx/>
                <a:uFillTx/>
                <a:latin typeface="Arial"/>
                <a:ea typeface="微软雅黑"/>
                <a:cs typeface="+mn-cs"/>
              </a:rPr>
              <a:t>（一）论题和论点</a:t>
            </a: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3123565" y="662305"/>
            <a:ext cx="4179570" cy="583565"/>
          </a:xfrm>
          <a:prstGeom prst="rect">
            <a:avLst/>
          </a:prstGeom>
          <a:no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srgbClr val="C00000"/>
                </a:solidFill>
                <a:effectLst/>
                <a:uLnTx/>
                <a:uFillTx/>
                <a:latin typeface="Arial"/>
                <a:ea typeface="微软雅黑"/>
                <a:cs typeface="+mn-cs"/>
              </a:rPr>
              <a:t>（二）论据</a:t>
            </a:r>
          </a:p>
        </p:txBody>
      </p:sp>
      <p:sp>
        <p:nvSpPr>
          <p:cNvPr id="2" name="文本框 1"/>
          <p:cNvSpPr txBox="1"/>
          <p:nvPr>
            <p:custDataLst>
              <p:tags r:id="rId4"/>
            </p:custDataLst>
          </p:nvPr>
        </p:nvSpPr>
        <p:spPr>
          <a:xfrm>
            <a:off x="487045" y="1549400"/>
            <a:ext cx="10610850" cy="35394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mn-ea"/>
              </a:rPr>
              <a:t>（</a:t>
            </a:r>
            <a:r>
              <a:rPr kumimoji="0" lang="en-US" altLang="zh-CN" sz="2800"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mn-ea"/>
              </a:rPr>
              <a:t>1）概念：</a:t>
            </a: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即</a:t>
            </a:r>
            <a:r>
              <a:rPr kumimoji="0" lang="en-US" altLang="zh-CN"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a:t>
            </a: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用什么来证明</a:t>
            </a:r>
            <a:r>
              <a:rPr kumimoji="0" lang="en-US" altLang="zh-CN"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a:t>
            </a: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，它是</a:t>
            </a:r>
            <a:r>
              <a:rPr kumimoji="0" lang="zh-CN" altLang="en-US" sz="28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支撑论点的材料</a:t>
            </a: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，是作者用来</a:t>
            </a:r>
            <a:r>
              <a:rPr kumimoji="0" lang="zh-CN" altLang="en-US" sz="28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证明论点的理由和根据</a:t>
            </a: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a:t>
            </a:r>
            <a:endPar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mn-ea"/>
              </a:rPr>
              <a:t>（</a:t>
            </a:r>
            <a:r>
              <a:rPr kumimoji="0" lang="en-US" altLang="zh-CN" sz="2800"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mn-ea"/>
              </a:rPr>
              <a:t>2</a:t>
            </a:r>
            <a:r>
              <a:rPr kumimoji="0" lang="zh-CN" altLang="en-US" sz="2800"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mn-ea"/>
              </a:rPr>
              <a:t>）分类：</a:t>
            </a: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论据分为</a:t>
            </a:r>
            <a:r>
              <a:rPr kumimoji="0" lang="zh-CN" altLang="en-US" sz="28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事实论据</a:t>
            </a: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和</a:t>
            </a:r>
            <a:r>
              <a:rPr kumimoji="0" lang="zh-CN" altLang="en-US" sz="28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mn-ea"/>
              </a:rPr>
              <a:t>道理论据</a:t>
            </a: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a:t>
            </a:r>
            <a:endPar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①事实论据，包括具体的事例、概括的事实（当下现实或者历史皆可）、统计的数据材料等。</a:t>
            </a:r>
            <a:r>
              <a:rPr kumimoji="0" lang="zh-CN" altLang="en-US"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Arial"/>
                <a:sym typeface="等线"/>
              </a:rPr>
              <a:t>（大家都认可的事件、数据）</a:t>
            </a:r>
            <a:endPar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sym typeface="+mn-ea"/>
              </a:rPr>
              <a:t>②道理论据：包括名人名言、谚语格言、自然科学原理和定律等。</a:t>
            </a:r>
            <a:endPar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Arial"/>
                <a:sym typeface="等线"/>
              </a:rPr>
              <a:t>（大家都认可的事件、数据）</a:t>
            </a:r>
            <a:endParaRPr kumimoji="0" lang="zh-CN" altLang="en-US" sz="2800"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endParaRPr>
          </a:p>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rgbClr val="000000"/>
              </a:solidFill>
              <a:effectLst/>
              <a:uLnTx/>
              <a:uFillTx/>
              <a:latin typeface="宋体" panose="02010600030101010101" pitchFamily="2" charset="-122"/>
              <a:ea typeface="宋体" panose="02010600030101010101" pitchFamily="2" charset="-122"/>
              <a:cs typeface="+mn-cs"/>
            </a:endParaRPr>
          </a:p>
        </p:txBody>
      </p:sp>
    </p:spTree>
    <p:custDataLst>
      <p:tags r:id="rId6"/>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507463" y="1695173"/>
            <a:ext cx="11177073" cy="295234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en-US"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1</a:t>
            </a:r>
            <a:r>
              <a:rPr kumimoji="0" lang="zh-CN" altLang="en-US"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、论证方式：</a:t>
            </a:r>
            <a:r>
              <a:rPr kumimoji="0" lang="zh-CN" altLang="en-US" sz="2655"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宋体" panose="02010600030101010101" pitchFamily="2" charset="-122"/>
                <a:sym typeface="等线"/>
              </a:rPr>
              <a:t>立论、驳论、立论驳论相结合</a:t>
            </a:r>
            <a:endParaRPr kumimoji="0" lang="en-US" altLang="zh-CN" sz="2655"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宋体" panose="02010600030101010101" pitchFamily="2" charset="-122"/>
              <a:sym typeface="等线"/>
            </a:endParaRPr>
          </a:p>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en-US" altLang="zh-CN"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2</a:t>
            </a:r>
            <a:r>
              <a:rPr kumimoji="0" lang="zh-CN" altLang="en-US"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、论证方法：</a:t>
            </a:r>
            <a:r>
              <a:rPr kumimoji="0" lang="zh-CN" altLang="en-US" sz="2655"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等线"/>
              </a:rPr>
              <a:t>举例论证、对比论证、比喻论证、因果论证、类比论证、引用论证、假设论证。</a:t>
            </a:r>
            <a:endParaRPr kumimoji="0" lang="zh-CN" altLang="en-US" sz="2655" b="1" i="0" u="none" strike="noStrike" kern="1200" cap="none" spc="0" normalizeH="0" baseline="0" noProof="0">
              <a:ln>
                <a:noFill/>
              </a:ln>
              <a:solidFill>
                <a:prstClr val="black"/>
              </a:solidFill>
              <a:effectLst/>
              <a:uLnTx/>
              <a:uFillTx/>
              <a:latin typeface="宋体" panose="02010600030101010101" pitchFamily="2" charset="-122"/>
              <a:ea typeface="宋体" panose="02010600030101010101" pitchFamily="2" charset="-122"/>
              <a:cs typeface="Arial"/>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3</a:t>
            </a:r>
            <a:r>
              <a:rPr kumimoji="0" lang="zh-CN" altLang="en-US"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、论证结构：</a:t>
            </a:r>
            <a:r>
              <a:rPr kumimoji="0" lang="zh-CN" altLang="en-US" sz="2655"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等线"/>
              </a:rPr>
              <a:t>总分结构、并列式结构、对照式结构和层进式结构。</a:t>
            </a: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4</a:t>
            </a:r>
            <a:r>
              <a:rPr kumimoji="0" lang="zh-CN" altLang="en-US"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、论证思路（文章层次）</a:t>
            </a:r>
            <a:endParaRPr kumimoji="0" lang="zh-CN" altLang="en-US"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655"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Arial"/>
                <a:sym typeface="等线"/>
              </a:rPr>
              <a:t>①提出问题（是什么）②分析问题（为什么）③解决问题（怎么办）</a:t>
            </a:r>
          </a:p>
          <a:p>
            <a:pPr marL="0" marR="0" lvl="0" indent="0" algn="l" defTabSz="914400" rtl="0" eaLnBrk="1" fontAlgn="auto" latinLnBrk="0" hangingPunct="1">
              <a:lnSpc>
                <a:spcPct val="100000"/>
              </a:lnSpc>
              <a:spcBef>
                <a:spcPct val="0"/>
              </a:spcBef>
              <a:spcAft>
                <a:spcPct val="0"/>
              </a:spcAft>
              <a:buClrTx/>
              <a:buSzTx/>
              <a:buFont typeface="Arial" pitchFamily="34" charset="0"/>
              <a:buNone/>
              <a:defRPr/>
            </a:pPr>
            <a:r>
              <a:rPr kumimoji="0" lang="zh-CN" altLang="en-US"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a:t>
            </a:r>
            <a:r>
              <a:rPr kumimoji="0" lang="en-US" altLang="zh-CN"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Arial" pitchFamily="34" charset="0"/>
              </a:rPr>
              <a:t>3</a:t>
            </a:r>
            <a:r>
              <a:rPr kumimoji="0" lang="zh-CN" altLang="en-US" sz="2655" b="1" i="0" u="none" strike="noStrike" kern="1200" cap="none" spc="0" normalizeH="0" baseline="0" noProof="0">
                <a:ln>
                  <a:noFill/>
                </a:ln>
                <a:solidFill>
                  <a:srgbClr val="0000FF"/>
                </a:solidFill>
                <a:effectLst/>
                <a:uLnTx/>
                <a:uFillTx/>
                <a:latin typeface="宋体" panose="02010600030101010101" pitchFamily="2" charset="-122"/>
                <a:ea typeface="宋体" panose="02010600030101010101" pitchFamily="2" charset="-122"/>
                <a:cs typeface="宋体" panose="02010600030101010101" pitchFamily="2" charset="-122"/>
                <a:sym typeface="等线"/>
              </a:rPr>
              <a:t>）论证语言：</a:t>
            </a:r>
            <a:r>
              <a:rPr kumimoji="0" lang="zh-CN" altLang="en-US" sz="2655"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宋体" panose="02010600030101010101" pitchFamily="2" charset="-122"/>
                <a:sym typeface="等线"/>
              </a:rPr>
              <a:t>准确、严密、简洁、鲜明、生动、通俗。</a:t>
            </a:r>
            <a:endParaRPr kumimoji="0" lang="zh-CN" altLang="en-US" sz="1800" b="1" i="0" u="none" strike="noStrike" kern="1200" cap="none" spc="0" normalizeH="0" baseline="0" noProof="0">
              <a:ln>
                <a:noFill/>
              </a:ln>
              <a:solidFill>
                <a:srgbClr val="FF0000"/>
              </a:solidFill>
              <a:effectLst/>
              <a:uLnTx/>
              <a:uFillTx/>
              <a:latin typeface="宋体" panose="02010600030101010101" pitchFamily="2" charset="-122"/>
              <a:ea typeface="宋体" panose="02010600030101010101" pitchFamily="2" charset="-122"/>
              <a:cs typeface="+mn-cs"/>
            </a:endParaRPr>
          </a:p>
        </p:txBody>
      </p:sp>
      <p:sp>
        <p:nvSpPr>
          <p:cNvPr id="3" name="文本框 2"/>
          <p:cNvSpPr txBox="1"/>
          <p:nvPr>
            <p:custDataLst>
              <p:tags r:id="rId4"/>
            </p:custDataLst>
          </p:nvPr>
        </p:nvSpPr>
        <p:spPr>
          <a:xfrm>
            <a:off x="2778760" y="276860"/>
            <a:ext cx="489775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
        <p:nvSpPr>
          <p:cNvPr id="5" name="文本框 4"/>
          <p:cNvSpPr txBox="1"/>
          <p:nvPr>
            <p:custDataLst>
              <p:tags r:id="rId5"/>
            </p:custDataLst>
          </p:nvPr>
        </p:nvSpPr>
        <p:spPr>
          <a:xfrm>
            <a:off x="3123565" y="480060"/>
            <a:ext cx="4179570" cy="583565"/>
          </a:xfrm>
          <a:prstGeom prst="rect">
            <a:avLst/>
          </a:prstGeom>
          <a:noFill/>
          <a:ln>
            <a:solidFill>
              <a:srgbClr val="FF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srgbClr val="C00000"/>
                </a:solidFill>
                <a:effectLst/>
                <a:uLnTx/>
                <a:uFillTx/>
                <a:latin typeface="Arial"/>
                <a:ea typeface="微软雅黑"/>
                <a:cs typeface="+mn-cs"/>
              </a:rPr>
              <a:t>（三）论证</a:t>
            </a: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custDataLst>
            <p:tags r:id="rId2"/>
          </p:custDataLst>
        </p:nvPr>
      </p:nvGrpSpPr>
      <p:grpSpPr>
        <a:xfrm>
          <a:off x="0" y="0"/>
          <a:ext cx="0" cy="0"/>
        </a:xfrm>
      </p:grpSpPr>
      <p:sp>
        <p:nvSpPr>
          <p:cNvPr id="2" name="文本框 1">
            <a:extLst>
              <a:ext uri="{FF2B5EF4-FFF2-40B4-BE49-F238E27FC236}">
                <a16:creationId xmlns:a16="http://schemas.microsoft.com/office/drawing/2014/main" id="{04EE11C1-B4AE-217D-5F61-6FB8FBCFB8B7}"/>
              </a:ext>
            </a:extLst>
          </p:cNvPr>
          <p:cNvSpPr txBox="1"/>
          <p:nvPr>
            <p:custDataLst>
              <p:tags r:id="rId3"/>
            </p:custDataLst>
          </p:nvPr>
        </p:nvSpPr>
        <p:spPr>
          <a:xfrm>
            <a:off x="2876364" y="426127"/>
            <a:ext cx="5078027"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600" b="0" i="0" u="none" strike="noStrike" kern="1200" cap="none" spc="0" normalizeH="0" baseline="0" noProof="0">
                <a:ln>
                  <a:noFill/>
                </a:ln>
                <a:solidFill>
                  <a:srgbClr val="0000FF"/>
                </a:solidFill>
                <a:effectLst/>
                <a:uLnTx/>
                <a:uFillTx/>
                <a:latin typeface="Arial"/>
                <a:ea typeface="微软雅黑"/>
                <a:cs typeface="+mn-cs"/>
              </a:rPr>
              <a:t>二、答题方法</a:t>
            </a:r>
          </a:p>
        </p:txBody>
      </p:sp>
      <p:sp>
        <p:nvSpPr>
          <p:cNvPr id="3" name="文本框 2">
            <a:extLst>
              <a:ext uri="{FF2B5EF4-FFF2-40B4-BE49-F238E27FC236}">
                <a16:creationId xmlns:a16="http://schemas.microsoft.com/office/drawing/2014/main" id="{E5ED45C5-FD17-0677-D68D-7705FA6487DD}"/>
              </a:ext>
            </a:extLst>
          </p:cNvPr>
          <p:cNvSpPr txBox="1"/>
          <p:nvPr>
            <p:custDataLst>
              <p:tags r:id="rId4"/>
            </p:custDataLst>
          </p:nvPr>
        </p:nvSpPr>
        <p:spPr>
          <a:xfrm>
            <a:off x="639192" y="1422996"/>
            <a:ext cx="11434439" cy="954107"/>
          </a:xfrm>
          <a:prstGeom prst="rect">
            <a:avLst/>
          </a:prstGeom>
          <a:noFill/>
          <a:ln>
            <a:solidFill>
              <a:srgbClr val="C0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a:noFill/>
                </a:ln>
                <a:solidFill>
                  <a:srgbClr val="FF0000"/>
                </a:solidFill>
                <a:effectLst/>
                <a:uLnTx/>
                <a:uFillTx/>
                <a:latin typeface="Arial"/>
                <a:ea typeface="微软雅黑"/>
                <a:cs typeface="+mn-cs"/>
              </a:rPr>
              <a:t>一、梳理分析论证思路（行文思路）或论证结构</a:t>
            </a:r>
            <a:r>
              <a:rPr kumimoji="0" lang="zh-CN" altLang="en-US" sz="2800" b="1" i="0" u="none" strike="noStrike" kern="1200" cap="none" spc="0" normalizeH="0" baseline="0" noProof="0">
                <a:ln>
                  <a:noFill/>
                </a:ln>
                <a:solidFill>
                  <a:srgbClr val="000000"/>
                </a:solidFill>
                <a:effectLst/>
                <a:uLnTx/>
                <a:uFillTx/>
                <a:latin typeface="仿宋" panose="02010609060101010101" pitchFamily="49" charset="-122"/>
                <a:ea typeface="仿宋" panose="02010609060101010101" pitchFamily="49" charset="-122"/>
                <a:cs typeface="宋体" panose="02010600030101010101" pitchFamily="2" charset="-122"/>
              </a:rPr>
              <a:t>（论证思路就是将文章论证结构进一步具体化）</a:t>
            </a:r>
            <a:endParaRPr kumimoji="0" lang="zh-CN" altLang="en-US" sz="2800" b="0" i="0" u="none" strike="noStrike" kern="1200" cap="none" spc="0" normalizeH="0" baseline="0" noProof="0">
              <a:ln>
                <a:noFill/>
              </a:ln>
              <a:solidFill>
                <a:srgbClr val="000000"/>
              </a:solidFill>
              <a:effectLst/>
              <a:uLnTx/>
              <a:uFillTx/>
              <a:latin typeface="Arial"/>
              <a:ea typeface="微软雅黑"/>
              <a:cs typeface="+mn-cs"/>
            </a:endParaRPr>
          </a:p>
        </p:txBody>
      </p:sp>
      <p:sp>
        <p:nvSpPr>
          <p:cNvPr id="6" name="文本框 5">
            <a:extLst>
              <a:ext uri="{FF2B5EF4-FFF2-40B4-BE49-F238E27FC236}">
                <a16:creationId xmlns:a16="http://schemas.microsoft.com/office/drawing/2014/main" id="{5945276F-779C-58FF-9255-05F348D35ACB}"/>
              </a:ext>
            </a:extLst>
          </p:cNvPr>
          <p:cNvSpPr txBox="1"/>
          <p:nvPr>
            <p:custDataLst>
              <p:tags r:id="rId5"/>
            </p:custDataLst>
          </p:nvPr>
        </p:nvSpPr>
        <p:spPr>
          <a:xfrm>
            <a:off x="340311" y="3035526"/>
            <a:ext cx="11733320" cy="15696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Arial"/>
                <a:ea typeface="微软雅黑"/>
                <a:cs typeface="+mn-cs"/>
              </a:rPr>
              <a:t>1</a:t>
            </a:r>
            <a:r>
              <a:rPr kumimoji="0" lang="zh-CN" altLang="en-US" sz="2400" b="0" i="0" u="none" strike="noStrike" kern="1200" cap="none" spc="0" normalizeH="0" baseline="0" noProof="0">
                <a:ln>
                  <a:noFill/>
                </a:ln>
                <a:solidFill>
                  <a:srgbClr val="000000"/>
                </a:solidFill>
                <a:effectLst/>
                <a:uLnTx/>
                <a:uFillTx/>
                <a:latin typeface="Arial"/>
                <a:ea typeface="微软雅黑"/>
                <a:cs typeface="+mn-cs"/>
              </a:rPr>
              <a:t>、首先通过</a:t>
            </a:r>
            <a:r>
              <a:rPr kumimoji="0" lang="en-US" altLang="zh-CN" sz="2400" b="0" i="0" u="none" strike="noStrike" kern="1200" cap="none" spc="0" normalizeH="0" baseline="0" noProof="0">
                <a:ln>
                  <a:noFill/>
                </a:ln>
                <a:solidFill>
                  <a:srgbClr val="000000"/>
                </a:solidFill>
                <a:effectLst/>
                <a:uLnTx/>
                <a:uFillTx/>
                <a:latin typeface="Arial"/>
                <a:ea typeface="微软雅黑"/>
                <a:cs typeface="+mn-cs"/>
              </a:rPr>
              <a:t>……</a:t>
            </a:r>
            <a:r>
              <a:rPr kumimoji="0" lang="zh-CN" altLang="en-US" sz="2400" b="0" i="0" u="none" strike="noStrike" kern="1200" cap="none" spc="0" normalizeH="0" baseline="0" noProof="0">
                <a:ln>
                  <a:noFill/>
                </a:ln>
                <a:solidFill>
                  <a:srgbClr val="000000"/>
                </a:solidFill>
                <a:effectLst/>
                <a:uLnTx/>
                <a:uFillTx/>
                <a:latin typeface="Arial"/>
                <a:ea typeface="微软雅黑"/>
                <a:cs typeface="+mn-cs"/>
              </a:rPr>
              <a:t>提出</a:t>
            </a:r>
            <a:r>
              <a:rPr kumimoji="0" lang="en-US" altLang="zh-CN" sz="2400" b="0" i="0" u="none" strike="noStrike" kern="1200" cap="none" spc="0" normalizeH="0" baseline="0" noProof="0">
                <a:ln>
                  <a:noFill/>
                </a:ln>
                <a:solidFill>
                  <a:srgbClr val="000000"/>
                </a:solidFill>
                <a:effectLst/>
                <a:uLnTx/>
                <a:uFillTx/>
                <a:latin typeface="Arial"/>
                <a:ea typeface="微软雅黑"/>
                <a:cs typeface="+mn-cs"/>
              </a:rPr>
              <a:t>……</a:t>
            </a:r>
            <a:r>
              <a:rPr kumimoji="0" lang="zh-CN" altLang="en-US" sz="2400" b="0" i="0" u="none" strike="noStrike" kern="1200" cap="none" spc="0" normalizeH="0" baseline="0" noProof="0">
                <a:ln>
                  <a:noFill/>
                </a:ln>
                <a:solidFill>
                  <a:srgbClr val="000000"/>
                </a:solidFill>
                <a:effectLst/>
                <a:uLnTx/>
                <a:uFillTx/>
                <a:latin typeface="Arial"/>
                <a:ea typeface="微软雅黑"/>
                <a:cs typeface="+mn-cs"/>
              </a:rPr>
              <a:t>的论点 </a:t>
            </a:r>
            <a:r>
              <a:rPr kumimoji="0" lang="en-US" altLang="zh-CN" sz="2400" b="0" i="0" u="none" strike="noStrike" kern="1200" cap="none" spc="0" normalizeH="0" baseline="0" noProof="0">
                <a:ln>
                  <a:noFill/>
                </a:ln>
                <a:solidFill>
                  <a:srgbClr val="000000"/>
                </a:solidFill>
                <a:effectLst/>
                <a:uLnTx/>
                <a:uFillTx/>
                <a:latin typeface="Arial"/>
                <a:ea typeface="微软雅黑"/>
                <a:cs typeface="+mn-cs"/>
              </a:rPr>
              <a:t>(</a:t>
            </a:r>
            <a:r>
              <a:rPr kumimoji="0" lang="zh-CN" altLang="en-US" sz="2400" b="0" i="0" u="none" strike="noStrike" kern="1200" cap="none" spc="0" normalizeH="0" baseline="0" noProof="0">
                <a:ln>
                  <a:noFill/>
                </a:ln>
                <a:solidFill>
                  <a:srgbClr val="000000"/>
                </a:solidFill>
                <a:effectLst/>
                <a:uLnTx/>
                <a:uFillTx/>
                <a:latin typeface="Arial"/>
                <a:ea typeface="微软雅黑"/>
                <a:cs typeface="+mn-cs"/>
              </a:rPr>
              <a:t>或引出论题）（如果事论证结构题，先指出论证结构）</a:t>
            </a:r>
            <a:endParaRPr kumimoji="0" lang="en-US" altLang="zh-CN" sz="2400" b="0" i="0" u="none" strike="noStrike" kern="1200" cap="none" spc="0" normalizeH="0" baseline="0" noProof="0">
              <a:ln>
                <a:noFill/>
              </a:ln>
              <a:solidFill>
                <a:srgbClr val="000000"/>
              </a:solidFill>
              <a:effectLst/>
              <a:uLnTx/>
              <a:uFillTx/>
              <a:latin typeface="Arial"/>
              <a:ea typeface="微软雅黑"/>
              <a:cs typeface="+mn-cs"/>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a:ln>
                  <a:noFill/>
                </a:ln>
                <a:solidFill>
                  <a:srgbClr val="000000"/>
                </a:solidFill>
                <a:effectLst/>
                <a:uLnTx/>
                <a:uFillTx/>
                <a:latin typeface="Arial"/>
                <a:ea typeface="微软雅黑"/>
                <a:cs typeface="+mn-cs"/>
              </a:rPr>
              <a:t>2</a:t>
            </a:r>
            <a:r>
              <a:rPr kumimoji="0" lang="zh-CN" altLang="en-US" sz="2400" b="0" i="0" u="none" strike="noStrike" kern="1200" cap="none" spc="0" normalizeH="0" baseline="0" noProof="0">
                <a:ln>
                  <a:noFill/>
                </a:ln>
                <a:solidFill>
                  <a:srgbClr val="000000"/>
                </a:solidFill>
                <a:effectLst/>
                <a:uLnTx/>
                <a:uFillTx/>
                <a:latin typeface="Arial"/>
                <a:ea typeface="微软雅黑"/>
                <a:cs typeface="+mn-cs"/>
              </a:rPr>
              <a:t>、然后，用</a:t>
            </a:r>
            <a:r>
              <a:rPr kumimoji="0" lang="en-US" altLang="zh-CN" sz="2400" b="0" i="0" u="none" strike="noStrike" kern="1200" cap="none" spc="0" normalizeH="0" baseline="0" noProof="0">
                <a:ln>
                  <a:noFill/>
                </a:ln>
                <a:solidFill>
                  <a:srgbClr val="000000"/>
                </a:solidFill>
                <a:effectLst/>
                <a:uLnTx/>
                <a:uFillTx/>
                <a:latin typeface="Arial"/>
                <a:ea typeface="微软雅黑"/>
                <a:cs typeface="+mn-cs"/>
              </a:rPr>
              <a:t>……</a:t>
            </a:r>
            <a:r>
              <a:rPr kumimoji="0" lang="zh-CN" altLang="en-US" sz="2400" b="0" i="0" u="none" strike="noStrike" kern="1200" cap="none" spc="0" normalizeH="0" baseline="0" noProof="0">
                <a:ln>
                  <a:noFill/>
                </a:ln>
                <a:solidFill>
                  <a:srgbClr val="000000"/>
                </a:solidFill>
                <a:effectLst/>
                <a:uLnTx/>
                <a:uFillTx/>
                <a:latin typeface="Arial"/>
                <a:ea typeface="微软雅黑"/>
                <a:cs typeface="+mn-cs"/>
              </a:rPr>
              <a:t>论证方式从正面或反面论证观点。（根据文章的具体层次，分点采用“然后，接着，最后”等分点作答，答案一般由</a:t>
            </a:r>
            <a:r>
              <a:rPr kumimoji="0" lang="en-US" altLang="zh-CN" sz="2400" b="0" i="0" u="none" strike="noStrike" kern="1200" cap="none" spc="0" normalizeH="0" baseline="0" noProof="0">
                <a:ln>
                  <a:noFill/>
                </a:ln>
                <a:solidFill>
                  <a:srgbClr val="000000"/>
                </a:solidFill>
                <a:effectLst/>
                <a:uLnTx/>
                <a:uFillTx/>
                <a:latin typeface="Arial"/>
                <a:ea typeface="微软雅黑"/>
                <a:cs typeface="+mn-cs"/>
              </a:rPr>
              <a:t>3</a:t>
            </a:r>
            <a:r>
              <a:rPr kumimoji="0" lang="zh-CN" altLang="en-US" sz="2400" b="0" i="0" u="none" strike="noStrike" kern="1200" cap="none" spc="0" normalizeH="0" baseline="0" noProof="0">
                <a:ln>
                  <a:noFill/>
                </a:ln>
                <a:solidFill>
                  <a:srgbClr val="000000"/>
                </a:solidFill>
                <a:effectLst/>
                <a:uLnTx/>
                <a:uFillTx/>
                <a:latin typeface="Arial"/>
                <a:ea typeface="微软雅黑"/>
                <a:cs typeface="+mn-cs"/>
              </a:rPr>
              <a:t>个或</a:t>
            </a:r>
            <a:r>
              <a:rPr kumimoji="0" lang="en-US" altLang="zh-CN" sz="2400" b="0" i="0" u="none" strike="noStrike" kern="1200" cap="none" spc="0" normalizeH="0" baseline="0" noProof="0">
                <a:ln>
                  <a:noFill/>
                </a:ln>
                <a:solidFill>
                  <a:srgbClr val="000000"/>
                </a:solidFill>
                <a:effectLst/>
                <a:uLnTx/>
                <a:uFillTx/>
                <a:latin typeface="Arial"/>
                <a:ea typeface="微软雅黑"/>
                <a:cs typeface="+mn-cs"/>
              </a:rPr>
              <a:t>4</a:t>
            </a:r>
            <a:r>
              <a:rPr kumimoji="0" lang="zh-CN" altLang="en-US" sz="2400" b="0" i="0" u="none" strike="noStrike" kern="1200" cap="none" spc="0" normalizeH="0" baseline="0" noProof="0">
                <a:ln>
                  <a:noFill/>
                </a:ln>
                <a:solidFill>
                  <a:srgbClr val="000000"/>
                </a:solidFill>
                <a:effectLst/>
                <a:uLnTx/>
                <a:uFillTx/>
                <a:latin typeface="Arial"/>
                <a:ea typeface="微软雅黑"/>
                <a:cs typeface="+mn-cs"/>
              </a:rPr>
              <a:t>个要点组成）</a:t>
            </a:r>
            <a:endParaRPr kumimoji="0" lang="zh-CN" altLang="en-US" sz="2400" b="0" i="0" u="none" strike="noStrike" kern="1200" cap="none" spc="0" normalizeH="0" baseline="0" noProof="0">
              <a:ln>
                <a:noFill/>
              </a:ln>
              <a:solidFill>
                <a:srgbClr val="000000"/>
              </a:solidFill>
              <a:effectLst/>
              <a:uLnTx/>
              <a:uFillTx/>
              <a:latin typeface="Arial"/>
              <a:ea typeface="微软雅黑"/>
              <a:cs typeface="+mn-cs"/>
            </a:endParaRPr>
          </a:p>
        </p:txBody>
      </p:sp>
    </p:spTree>
    <p:custDataLst>
      <p:tags r:id="rId7"/>
    </p:custDataLst>
    <p:extLst>
      <p:ext uri="{BB962C8B-B14F-4D97-AF65-F5344CB8AC3E}">
        <p14:creationId xmlns:p14="http://schemas.microsoft.com/office/powerpoint/2010/main" val="2563360160"/>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custDataLst>
            <p:tags r:id="rId2"/>
          </p:custDataLst>
        </p:nvPr>
      </p:nvGrpSpPr>
      <p:grpSpPr>
        <a:xfrm>
          <a:off x="0" y="0"/>
          <a:ext cx="0" cy="0"/>
        </a:xfrm>
      </p:grpSpPr>
      <p:sp>
        <p:nvSpPr>
          <p:cNvPr id="4" name="文本框 3">
            <a:extLst>
              <a:ext uri="{FF2B5EF4-FFF2-40B4-BE49-F238E27FC236}">
                <a16:creationId xmlns:a16="http://schemas.microsoft.com/office/drawing/2014/main" id="{E36E87E3-8B27-D5AC-BE73-30DE2BD803B1}"/>
              </a:ext>
            </a:extLst>
          </p:cNvPr>
          <p:cNvSpPr txBox="1"/>
          <p:nvPr>
            <p:custDataLst>
              <p:tags r:id="rId3"/>
            </p:custDataLst>
          </p:nvPr>
        </p:nvSpPr>
        <p:spPr>
          <a:xfrm>
            <a:off x="634381" y="1163495"/>
            <a:ext cx="11557619" cy="172354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注意：</a:t>
            </a:r>
            <a:r>
              <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1</a:t>
            </a:r>
            <a:r>
              <a:rPr kumimoji="0" lang="zh-CN" altLang="en-US"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、要抓住每段的中心句、结论句或其他关键句逐段概括段意。</a:t>
            </a:r>
            <a:endPar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2</a:t>
            </a:r>
            <a:r>
              <a:rPr kumimoji="0" lang="zh-CN" altLang="en-US"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、段落比较多</a:t>
            </a:r>
            <a:r>
              <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a:t>
            </a:r>
            <a:r>
              <a:rPr kumimoji="0" lang="zh-CN" altLang="en-US"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要合并段落</a:t>
            </a:r>
            <a:r>
              <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a:t>
            </a:r>
            <a:r>
              <a:rPr kumimoji="0" lang="zh-CN" altLang="en-US"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 并列、递进、因果关系的可并为一层</a:t>
            </a:r>
            <a:r>
              <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a:t>
            </a:r>
            <a:r>
              <a:rPr kumimoji="0" lang="zh-CN" altLang="en-US"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 转折、总分、正反关系的可分开</a:t>
            </a:r>
            <a:r>
              <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a:t>
            </a:r>
            <a:r>
              <a:rPr kumimoji="0" lang="zh-CN" altLang="en-US"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 正反关系的可合可分</a:t>
            </a:r>
            <a:endPar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3</a:t>
            </a:r>
            <a:r>
              <a:rPr kumimoji="0" lang="zh-CN" altLang="en-US"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rPr>
              <a:t>、不能只答纲目，要结合文本具体分析</a:t>
            </a:r>
            <a:endParaRPr kumimoji="0" lang="en-US" altLang="zh-CN" sz="2200" b="0" i="0" u="none" strike="noStrike" kern="1200" cap="none" spc="0" normalizeH="0" baseline="0" noProof="0">
              <a:ln>
                <a:noFill/>
              </a:ln>
              <a:solidFill>
                <a:srgbClr val="000000"/>
              </a:solidFill>
              <a:effectLst/>
              <a:uLnTx/>
              <a:uFillTx/>
              <a:latin typeface="微软雅黑" panose="020b0503020204020204" pitchFamily="34" charset="-122"/>
              <a:ea typeface="微软雅黑" panose="020b0503020204020204" pitchFamily="34" charset="-122"/>
              <a:cs typeface="Times New Roman" panose="02020603050405020304" pitchFamily="18" charset="0"/>
            </a:endParaRPr>
          </a:p>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000000"/>
              </a:solidFill>
              <a:effectLst/>
              <a:uLnTx/>
              <a:uFillTx/>
              <a:latin typeface="Arial"/>
              <a:ea typeface="微软雅黑"/>
              <a:cs typeface="+mn-cs"/>
            </a:endParaRPr>
          </a:p>
        </p:txBody>
      </p:sp>
    </p:spTree>
    <p:custDataLst>
      <p:tags r:id="rId5"/>
    </p:custDataLst>
    <p:extLst>
      <p:ext uri="{BB962C8B-B14F-4D97-AF65-F5344CB8AC3E}">
        <p14:creationId xmlns:p14="http://schemas.microsoft.com/office/powerpoint/2010/main" val="2395646007"/>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custDataLst>
            <p:tags r:id="rId2"/>
          </p:custDataLst>
        </p:nvPr>
      </p:nvGrpSpPr>
      <p:grpSpPr>
        <a:xfrm>
          <a:off x="0" y="0"/>
          <a:ext cx="0" cy="0"/>
        </a:xfrm>
      </p:grpSpPr>
      <p:sp>
        <p:nvSpPr>
          <p:cNvPr id="2" name="文本框 1">
            <a:extLst>
              <a:ext uri="{FF2B5EF4-FFF2-40B4-BE49-F238E27FC236}">
                <a16:creationId xmlns:a16="http://schemas.microsoft.com/office/drawing/2014/main" id="{14EBE15A-9CF8-C61E-27D7-94E3C72F3BFF}"/>
              </a:ext>
            </a:extLst>
          </p:cNvPr>
          <p:cNvSpPr txBox="1"/>
          <p:nvPr>
            <p:custDataLst>
              <p:tags r:id="rId3"/>
            </p:custDataLst>
          </p:nvPr>
        </p:nvSpPr>
        <p:spPr>
          <a:xfrm>
            <a:off x="479394" y="1674674"/>
            <a:ext cx="11354540" cy="267765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a:ln>
                  <a:noFill/>
                </a:ln>
                <a:solidFill>
                  <a:srgbClr val="000000"/>
                </a:solidFill>
                <a:effectLst/>
                <a:uLnTx/>
                <a:uFillTx/>
                <a:latin typeface="Arial"/>
                <a:ea typeface="微软雅黑"/>
                <a:cs typeface="+mn-cs"/>
              </a:rPr>
              <a:t>   文本采取了</a:t>
            </a:r>
            <a:r>
              <a:rPr kumimoji="0" lang="zh-CN" altLang="en-US" sz="2800" b="0" i="0" u="none" strike="noStrike" kern="1200" cap="none" spc="0" normalizeH="0" baseline="0" noProof="0">
                <a:ln>
                  <a:noFill/>
                </a:ln>
                <a:solidFill>
                  <a:srgbClr val="0000FF"/>
                </a:solidFill>
                <a:effectLst/>
                <a:uLnTx/>
                <a:uFillTx/>
                <a:latin typeface="Arial"/>
                <a:ea typeface="微软雅黑"/>
                <a:cs typeface="+mn-cs"/>
              </a:rPr>
              <a:t>总分式论证结构</a:t>
            </a:r>
            <a:r>
              <a:rPr kumimoji="0" lang="zh-CN" altLang="en-US" sz="2800" b="0" i="0" u="none" strike="noStrike" kern="1200" cap="none" spc="0" normalizeH="0" baseline="0" noProof="0">
                <a:ln>
                  <a:noFill/>
                </a:ln>
                <a:solidFill>
                  <a:srgbClr val="000000"/>
                </a:solidFill>
                <a:effectLst/>
                <a:uLnTx/>
                <a:uFillTx/>
                <a:latin typeface="Arial"/>
                <a:ea typeface="微软雅黑"/>
                <a:cs typeface="+mn-cs"/>
              </a:rPr>
              <a:t>。</a:t>
            </a:r>
            <a:r>
              <a:rPr kumimoji="0" lang="zh-CN" altLang="en-US" sz="2800" b="0" i="0" u="none" strike="noStrike" kern="1200" cap="none" spc="0" normalizeH="0" baseline="0" noProof="0">
                <a:ln>
                  <a:noFill/>
                </a:ln>
                <a:solidFill>
                  <a:srgbClr val="0000FF"/>
                </a:solidFill>
                <a:effectLst/>
                <a:uLnTx/>
                <a:uFillTx/>
                <a:latin typeface="Arial"/>
                <a:ea typeface="微软雅黑"/>
                <a:cs typeface="+mn-cs"/>
              </a:rPr>
              <a:t>首先</a:t>
            </a:r>
            <a:r>
              <a:rPr kumimoji="0" lang="zh-CN" altLang="en-US" sz="2800" b="0" i="0" u="none" strike="noStrike" kern="1200" cap="none" spc="0" normalizeH="0" baseline="0" noProof="0">
                <a:ln>
                  <a:noFill/>
                </a:ln>
                <a:solidFill>
                  <a:srgbClr val="000000"/>
                </a:solidFill>
                <a:effectLst/>
                <a:uLnTx/>
                <a:uFillTx/>
                <a:latin typeface="Arial"/>
                <a:ea typeface="微软雅黑"/>
                <a:cs typeface="+mn-cs"/>
              </a:rPr>
              <a:t>指出制定和遵守相应的网络规则的必要性；</a:t>
            </a:r>
            <a:r>
              <a:rPr kumimoji="0" lang="zh-CN" altLang="en-US" sz="2800" b="0" i="0" u="none" strike="noStrike" kern="1200" cap="none" spc="0" normalizeH="0" baseline="0" noProof="0">
                <a:ln>
                  <a:noFill/>
                </a:ln>
                <a:solidFill>
                  <a:srgbClr val="0000FF"/>
                </a:solidFill>
                <a:effectLst/>
                <a:uLnTx/>
                <a:uFillTx/>
                <a:latin typeface="Arial"/>
                <a:ea typeface="微软雅黑"/>
                <a:cs typeface="+mn-cs"/>
              </a:rPr>
              <a:t>然后</a:t>
            </a:r>
            <a:r>
              <a:rPr kumimoji="0" lang="zh-CN" altLang="en-US" sz="2800" b="0" i="0" u="none" strike="noStrike" kern="1200" cap="none" spc="0" normalizeH="0" baseline="0" noProof="0">
                <a:ln>
                  <a:noFill/>
                </a:ln>
                <a:solidFill>
                  <a:srgbClr val="000000"/>
                </a:solidFill>
                <a:effectLst/>
                <a:uLnTx/>
                <a:uFillTx/>
                <a:latin typeface="Arial"/>
                <a:ea typeface="微软雅黑"/>
                <a:cs typeface="+mn-cs"/>
              </a:rPr>
              <a:t>亮出观点，引导青年们树立文明的网络行为观，无疑有助于网络行为失范的校正和网络空间的治理，有助于青年一代的健康成长；</a:t>
            </a:r>
            <a:r>
              <a:rPr kumimoji="0" lang="zh-CN" altLang="en-US" sz="2800" b="0" i="0" u="none" strike="noStrike" kern="1200" cap="none" spc="0" normalizeH="0" baseline="0" noProof="0">
                <a:ln>
                  <a:noFill/>
                </a:ln>
                <a:solidFill>
                  <a:srgbClr val="0000FF"/>
                </a:solidFill>
                <a:effectLst/>
                <a:uLnTx/>
                <a:uFillTx/>
                <a:latin typeface="Arial"/>
                <a:ea typeface="微软雅黑"/>
                <a:cs typeface="+mn-cs"/>
              </a:rPr>
              <a:t>接着</a:t>
            </a:r>
            <a:r>
              <a:rPr kumimoji="0" lang="zh-CN" altLang="en-US" sz="2800" b="0" i="0" u="none" strike="noStrike" kern="1200" cap="none" spc="0" normalizeH="0" baseline="0" noProof="0">
                <a:ln>
                  <a:noFill/>
                </a:ln>
                <a:solidFill>
                  <a:srgbClr val="000000"/>
                </a:solidFill>
                <a:effectLst/>
                <a:uLnTx/>
                <a:uFillTx/>
                <a:latin typeface="Arial"/>
                <a:ea typeface="微软雅黑"/>
                <a:cs typeface="+mn-cs"/>
              </a:rPr>
              <a:t>从“底线意识”的角度论述“五不”的内容；</a:t>
            </a:r>
            <a:r>
              <a:rPr kumimoji="0" lang="zh-CN" altLang="en-US" sz="2800" b="0" i="0" u="none" strike="noStrike" kern="1200" cap="none" spc="0" normalizeH="0" baseline="0" noProof="0">
                <a:ln>
                  <a:noFill/>
                </a:ln>
                <a:solidFill>
                  <a:srgbClr val="0000FF"/>
                </a:solidFill>
                <a:effectLst/>
                <a:uLnTx/>
                <a:uFillTx/>
                <a:latin typeface="Arial"/>
                <a:ea typeface="微软雅黑"/>
                <a:cs typeface="+mn-cs"/>
              </a:rPr>
              <a:t>再从</a:t>
            </a:r>
            <a:r>
              <a:rPr kumimoji="0" lang="zh-CN" altLang="en-US" sz="2800" b="0" i="0" u="none" strike="noStrike" kern="1200" cap="none" spc="0" normalizeH="0" baseline="0" noProof="0">
                <a:ln>
                  <a:noFill/>
                </a:ln>
                <a:solidFill>
                  <a:srgbClr val="000000"/>
                </a:solidFill>
                <a:effectLst/>
                <a:uLnTx/>
                <a:uFillTx/>
                <a:latin typeface="Arial"/>
                <a:ea typeface="微软雅黑"/>
                <a:cs typeface="+mn-cs"/>
              </a:rPr>
              <a:t>“基准意识”的角度论述“等效意识”“反身意识”“价值意识”和“契约意识”的具体内容。 </a:t>
            </a:r>
          </a:p>
        </p:txBody>
      </p:sp>
      <p:sp>
        <p:nvSpPr>
          <p:cNvPr id="4" name="文本框 3">
            <a:extLst>
              <a:ext uri="{FF2B5EF4-FFF2-40B4-BE49-F238E27FC236}">
                <a16:creationId xmlns:a16="http://schemas.microsoft.com/office/drawing/2014/main" id="{226B423D-7F09-D95A-8F3A-DBFBAD64938D}"/>
              </a:ext>
            </a:extLst>
          </p:cNvPr>
          <p:cNvSpPr txBox="1"/>
          <p:nvPr>
            <p:custDataLst>
              <p:tags r:id="rId4"/>
            </p:custDataLst>
          </p:nvPr>
        </p:nvSpPr>
        <p:spPr>
          <a:xfrm>
            <a:off x="1417098" y="472284"/>
            <a:ext cx="10319273" cy="58477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266700" algn="l" defTabSz="914400" rtl="0" eaLnBrk="1" fontAlgn="ctr" latinLnBrk="0" hangingPunct="1">
              <a:lnSpc>
                <a:spcPct val="100000"/>
              </a:lnSpc>
              <a:spcBef>
                <a:spcPct val="0"/>
              </a:spcBef>
              <a:spcAft>
                <a:spcPct val="0"/>
              </a:spcAft>
              <a:buClrTx/>
              <a:buSzTx/>
              <a:buFontTx/>
              <a:buNone/>
              <a:defRPr/>
            </a:pPr>
            <a:r>
              <a:rPr kumimoji="0" lang="en-US" altLang="zh-CN" sz="3200" b="1" i="0" u="none" strike="noStrike" kern="10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宋体" panose="02010600030101010101" pitchFamily="2" charset="-122"/>
              </a:rPr>
              <a:t>【2021</a:t>
            </a:r>
            <a:r>
              <a:rPr kumimoji="0" lang="zh-CN" altLang="en-US" sz="3200" b="1" i="0" u="none" strike="noStrike" kern="10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宋体" panose="02010600030101010101" pitchFamily="2" charset="-122"/>
              </a:rPr>
              <a:t>年新高考卷</a:t>
            </a:r>
            <a:r>
              <a:rPr kumimoji="0" lang="en-US" altLang="zh-CN" sz="3200" b="1" i="0" u="none" strike="noStrike" kern="10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宋体" panose="02010600030101010101" pitchFamily="2" charset="-122"/>
              </a:rPr>
              <a:t>2】</a:t>
            </a:r>
            <a:r>
              <a:rPr kumimoji="0" lang="zh-CN" altLang="zh-CN" sz="3200" b="1" i="0" u="none" strike="noStrike" kern="100" cap="none" spc="0" normalizeH="0" baseline="0" noProof="0">
                <a:ln>
                  <a:noFill/>
                </a:ln>
                <a:solidFill>
                  <a:srgbClr val="C00000"/>
                </a:solidFill>
                <a:effectLst/>
                <a:uLnTx/>
                <a:uFillTx/>
                <a:latin typeface="等线" panose="02010600030101010101" pitchFamily="2" charset="-122"/>
                <a:ea typeface="宋体" panose="02010600030101010101" pitchFamily="2" charset="-122"/>
                <a:cs typeface="宋体" panose="02010600030101010101" pitchFamily="2" charset="-122"/>
              </a:rPr>
              <a:t>请简要分析文章的论证结构。</a:t>
            </a:r>
            <a:endParaRPr kumimoji="0" lang="zh-CN" altLang="zh-CN" sz="3200" b="1" i="0" u="none" strike="noStrike" kern="100" cap="none" spc="0" normalizeH="0" baseline="0" noProof="0">
              <a:ln>
                <a:noFill/>
              </a:ln>
              <a:solidFill>
                <a:srgbClr val="C00000"/>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Tree>
    <p:custDataLst>
      <p:tags r:id="rId6"/>
    </p:custDataLst>
    <p:extLst>
      <p:ext uri="{BB962C8B-B14F-4D97-AF65-F5344CB8AC3E}">
        <p14:creationId xmlns:p14="http://schemas.microsoft.com/office/powerpoint/2010/main" val="23998414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4">
            <a:lumMod val="60000"/>
            <a:lumOff val="40000"/>
            <a:alpha val="13000"/>
          </a:schemeClr>
        </a:solidFill>
        <a:effectLst/>
      </p:bgPr>
    </p:bg>
    <p:spTree>
      <p:nvGrpSpPr>
        <p:cNvPr id="1" name=""/>
        <p:cNvGrpSpPr/>
        <p:nvPr>
          <p:custDataLst>
            <p:tags r:id="rId2"/>
          </p:custDataLst>
        </p:nvPr>
      </p:nvGrpSpPr>
      <p:grpSpPr>
        <a:xfrm>
          <a:off x="0" y="0"/>
          <a:ext cx="0" cy="0"/>
        </a:xfrm>
      </p:grpSpPr>
      <p:sp>
        <p:nvSpPr>
          <p:cNvPr id="2" name="文本框 1">
            <a:extLst>
              <a:ext uri="{FF2B5EF4-FFF2-40B4-BE49-F238E27FC236}">
                <a16:creationId xmlns:a16="http://schemas.microsoft.com/office/drawing/2014/main" id="{10E0B984-5AA8-C694-B000-5C4360484501}"/>
              </a:ext>
            </a:extLst>
          </p:cNvPr>
          <p:cNvSpPr txBox="1"/>
          <p:nvPr>
            <p:custDataLst>
              <p:tags r:id="rId3"/>
            </p:custDataLst>
          </p:nvPr>
        </p:nvSpPr>
        <p:spPr>
          <a:xfrm>
            <a:off x="307759" y="1464815"/>
            <a:ext cx="11576482" cy="44012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306070" algn="l" defTabSz="914400" rtl="0" eaLnBrk="1" fontAlgn="auto" latinLnBrk="0" hangingPunct="1">
              <a:lnSpc>
                <a:spcPct val="100000"/>
              </a:lnSpc>
              <a:spcBef>
                <a:spcPct val="0"/>
              </a:spcBef>
              <a:spcAft>
                <a:spcPct val="0"/>
              </a:spcAft>
              <a:buClrTx/>
              <a:buSzTx/>
              <a:buFontTx/>
              <a:buNone/>
              <a:defRPr/>
            </a:pP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4</a:t>
            </a:r>
            <a:r>
              <a:rPr kumimoji="0" lang="zh-CN" altLang="zh-CN" sz="2800" b="1" i="0" u="none" strike="noStrike" kern="0" cap="none" spc="0" normalizeH="0" baseline="0" noProof="0">
                <a:ln>
                  <a:noFill/>
                </a:ln>
                <a:solidFill>
                  <a:srgbClr val="0000FF"/>
                </a:solidFill>
                <a:effectLst/>
                <a:uLnTx/>
                <a:uFillTx/>
                <a:latin typeface="等线" panose="02010600030101010101" pitchFamily="2" charset="-122"/>
                <a:ea typeface="宋体" panose="02010600030101010101" pitchFamily="2" charset="-122"/>
                <a:cs typeface="Times New Roman" panose="02020603050405020304" pitchFamily="18" charset="0"/>
              </a:rPr>
              <a:t>、</a:t>
            </a: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【答案】材料一以莱辛的著作</a:t>
            </a:r>
            <a:r>
              <a:rPr kumimoji="0" lang="x-none" altLang="zh-CN" sz="2800" b="1" i="0" u="none" strike="noStrike" kern="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Times New Roman" panose="02020603050405020304" pitchFamily="18" charset="0"/>
              </a:rPr>
              <a:t>引出</a:t>
            </a: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观点“诗画不同质”，</a:t>
            </a:r>
            <a:r>
              <a:rPr kumimoji="0" lang="x-none" altLang="zh-CN" sz="2800" b="1" i="0" u="none" strike="noStrike" kern="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Times New Roman" panose="02020603050405020304" pitchFamily="18" charset="0"/>
              </a:rPr>
              <a:t>再</a:t>
            </a: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详细论述了莱辛得出观点的过程，即对史诗和雕像中对拉奥孔被蛇缠绞表现的三点不同，来增强结论的说服力。</a:t>
            </a:r>
            <a:r>
              <a:rPr kumimoji="0" lang="x-none" altLang="zh-CN" sz="2800" b="1" i="0" u="none" strike="noStrike" kern="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Times New Roman" panose="02020603050405020304" pitchFamily="18" charset="0"/>
              </a:rPr>
              <a:t>接着</a:t>
            </a: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以作者自己对观点的理解来阐述诗画在时间和空间领域各有所长的观点，并针对诗画是否绝对不能描写其擅长领域以外的疑问进行了解答：化静为动，化动为静即可。</a:t>
            </a:r>
            <a:r>
              <a:rPr kumimoji="0" lang="x-none" altLang="zh-CN" sz="2800" b="1" i="0" u="none" strike="noStrike" kern="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Times New Roman" panose="02020603050405020304" pitchFamily="18" charset="0"/>
              </a:rPr>
              <a:t>通篇运用引用论证、举例论证等方式</a:t>
            </a: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，通俗易懂。</a:t>
            </a:r>
            <a:endParaRPr kumimoji="0" lang="zh-CN" altLang="zh-CN" sz="2800" b="0" i="0" u="none" strike="noStrike" kern="10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Times New Roman" panose="02020603050405020304" pitchFamily="18" charset="0"/>
            </a:endParaRPr>
          </a:p>
          <a:p>
            <a:pPr marL="0" marR="0" lvl="0" indent="306070" algn="l" defTabSz="914400" rtl="0" eaLnBrk="1" fontAlgn="auto" latinLnBrk="0" hangingPunct="1">
              <a:lnSpc>
                <a:spcPct val="100000"/>
              </a:lnSpc>
              <a:spcBef>
                <a:spcPct val="0"/>
              </a:spcBef>
              <a:spcAft>
                <a:spcPct val="0"/>
              </a:spcAft>
              <a:buClrTx/>
              <a:buSzTx/>
              <a:buFontTx/>
              <a:buNone/>
              <a:defRPr/>
            </a:pP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材料二作者以莱辛的观点</a:t>
            </a:r>
            <a:r>
              <a:rPr kumimoji="0" lang="x-none" altLang="zh-CN" sz="2800" b="1" i="0" u="none" strike="noStrike" kern="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Times New Roman" panose="02020603050405020304" pitchFamily="18" charset="0"/>
              </a:rPr>
              <a:t>引出</a:t>
            </a: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中国古人的观点，</a:t>
            </a:r>
            <a:r>
              <a:rPr kumimoji="0" lang="x-none" altLang="zh-CN" sz="2800" b="1" i="0" u="none" strike="noStrike" kern="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Times New Roman" panose="02020603050405020304" pitchFamily="18" charset="0"/>
              </a:rPr>
              <a:t>又进一步</a:t>
            </a: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论述莱辛的观点更为深刻，重点论述绘画能表现的时间是“最小限度”“一刹那内”，</a:t>
            </a:r>
            <a:r>
              <a:rPr kumimoji="0" lang="x-none" altLang="zh-CN" sz="2800" b="1" i="0" u="none" strike="noStrike" kern="0" cap="none" spc="0" normalizeH="0" baseline="0" noProof="0">
                <a:ln>
                  <a:noFill/>
                </a:ln>
                <a:solidFill>
                  <a:srgbClr val="C00000"/>
                </a:solidFill>
                <a:effectLst/>
                <a:uLnTx/>
                <a:uFillTx/>
                <a:latin typeface="宋体" panose="02010600030101010101" pitchFamily="2" charset="-122"/>
                <a:ea typeface="等线" panose="02010600030101010101" pitchFamily="2" charset="-122"/>
                <a:cs typeface="Times New Roman" panose="02020603050405020304" pitchFamily="18" charset="0"/>
              </a:rPr>
              <a:t>并再次</a:t>
            </a:r>
            <a:r>
              <a:rPr kumimoji="0" lang="x-none" altLang="zh-CN" sz="2800" b="1" i="0" u="none" strike="noStrike" kern="0" cap="none" spc="0" normalizeH="0" baseline="0" noProof="0">
                <a:ln>
                  <a:noFill/>
                </a:ln>
                <a:solidFill>
                  <a:srgbClr val="0000FF"/>
                </a:solidFill>
                <a:effectLst/>
                <a:uLnTx/>
                <a:uFillTx/>
                <a:latin typeface="宋体" panose="02010600030101010101" pitchFamily="2" charset="-122"/>
                <a:ea typeface="等线" panose="02010600030101010101" pitchFamily="2" charset="-122"/>
                <a:cs typeface="Times New Roman" panose="02020603050405020304" pitchFamily="18" charset="0"/>
              </a:rPr>
              <a:t>引用中国古代的故事、诗歌来论证该观点，中西艺术观点彼此比较，突出画作不能表现时间“后继”的特点。</a:t>
            </a:r>
            <a:endParaRPr kumimoji="0" lang="zh-CN" altLang="zh-CN" sz="2800" b="0" i="0" u="none" strike="noStrike" kern="100" cap="none" spc="0" normalizeH="0" baseline="0" noProof="0">
              <a:ln>
                <a:noFill/>
              </a:ln>
              <a:solidFill>
                <a:prstClr val="black"/>
              </a:solidFill>
              <a:effectLst/>
              <a:uLnTx/>
              <a:uFillTx/>
              <a:latin typeface="等线" panose="02010600030101010101" pitchFamily="2" charset="-122"/>
              <a:ea typeface="等线" panose="02010600030101010101" pitchFamily="2" charset="-122"/>
              <a:cs typeface="Times New Roman" panose="02020603050405020304" pitchFamily="18" charset="0"/>
            </a:endParaRPr>
          </a:p>
        </p:txBody>
      </p:sp>
      <p:sp>
        <p:nvSpPr>
          <p:cNvPr id="4" name="文本框 3">
            <a:extLst>
              <a:ext uri="{FF2B5EF4-FFF2-40B4-BE49-F238E27FC236}">
                <a16:creationId xmlns:a16="http://schemas.microsoft.com/office/drawing/2014/main" id="{70B438E8-A762-51EB-C856-27002BE63245}"/>
              </a:ext>
            </a:extLst>
          </p:cNvPr>
          <p:cNvSpPr txBox="1"/>
          <p:nvPr>
            <p:custDataLst>
              <p:tags r:id="rId4"/>
            </p:custDataLst>
          </p:nvPr>
        </p:nvSpPr>
        <p:spPr>
          <a:xfrm>
            <a:off x="1094172" y="240567"/>
            <a:ext cx="9550153" cy="156966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200" b="1" i="0" u="none" strike="noStrike" kern="1200" cap="none" spc="0" normalizeH="0" baseline="0" noProof="0">
                <a:ln>
                  <a:noFill/>
                </a:ln>
                <a:solidFill>
                  <a:srgbClr val="C00000"/>
                </a:solidFill>
                <a:effectLst/>
                <a:uLnTx/>
                <a:uFillTx/>
                <a:latin typeface="等线"/>
                <a:ea typeface="等线" panose="02010600030101010101" pitchFamily="2" charset="-122"/>
                <a:cs typeface="Arial"/>
              </a:rPr>
              <a:t>【2021</a:t>
            </a:r>
            <a:r>
              <a:rPr kumimoji="0" lang="zh-CN" altLang="en-US" sz="3200" b="1" i="0" u="none" strike="noStrike" kern="1200" cap="none" spc="0" normalizeH="0" baseline="0" noProof="0">
                <a:ln>
                  <a:noFill/>
                </a:ln>
                <a:solidFill>
                  <a:srgbClr val="C00000"/>
                </a:solidFill>
                <a:effectLst/>
                <a:uLnTx/>
                <a:uFillTx/>
                <a:latin typeface="等线"/>
                <a:ea typeface="等线" panose="02010600030101010101" pitchFamily="2" charset="-122"/>
                <a:cs typeface="Arial"/>
              </a:rPr>
              <a:t>年新高考卷</a:t>
            </a:r>
            <a:r>
              <a:rPr kumimoji="0" lang="en-US" altLang="zh-CN" sz="3200" b="1" i="0" u="none" strike="noStrike" kern="1200" cap="none" spc="0" normalizeH="0" baseline="0" noProof="0">
                <a:ln>
                  <a:noFill/>
                </a:ln>
                <a:solidFill>
                  <a:srgbClr val="C00000"/>
                </a:solidFill>
                <a:effectLst/>
                <a:uLnTx/>
                <a:uFillTx/>
                <a:latin typeface="等线"/>
                <a:ea typeface="等线" panose="02010600030101010101" pitchFamily="2" charset="-122"/>
                <a:cs typeface="Arial"/>
              </a:rPr>
              <a:t>1】</a:t>
            </a:r>
            <a:r>
              <a:rPr kumimoji="0" lang="zh-CN" altLang="en-US" sz="3200" b="1" i="0" u="none" strike="noStrike" kern="1200" cap="none" spc="0" normalizeH="0" baseline="0" noProof="0">
                <a:ln>
                  <a:noFill/>
                </a:ln>
                <a:solidFill>
                  <a:srgbClr val="C00000"/>
                </a:solidFill>
                <a:effectLst/>
                <a:uLnTx/>
                <a:uFillTx/>
                <a:latin typeface="等线"/>
                <a:ea typeface="等线" panose="02010600030101010101" pitchFamily="2" charset="-122"/>
                <a:cs typeface="Arial"/>
              </a:rPr>
              <a:t>请简要分析材料一和材料二的论证思路。</a:t>
            </a:r>
          </a:p>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3200" b="1" i="0" u="none" strike="noStrike" kern="1200" cap="none" spc="0" normalizeH="0" baseline="0" noProof="0">
              <a:ln>
                <a:noFill/>
              </a:ln>
              <a:solidFill>
                <a:srgbClr val="C00000"/>
              </a:solidFill>
              <a:effectLst/>
              <a:uLnTx/>
              <a:uFillTx/>
              <a:latin typeface="等线"/>
              <a:ea typeface="等线" panose="02010600030101010101" pitchFamily="2" charset="-122"/>
              <a:cs typeface="Arial"/>
            </a:endParaRPr>
          </a:p>
        </p:txBody>
      </p:sp>
    </p:spTree>
    <p:extLst>
      <p:ext uri="{BB962C8B-B14F-4D97-AF65-F5344CB8AC3E}">
        <p14:creationId xmlns:p14="http://schemas.microsoft.com/office/powerpoint/2010/main" val="3229073304"/>
      </p:ext>
    </p:extLst>
  </p:cSld>
  <p:clrMapOvr>
    <a:masterClrMapping/>
  </p:clrMapOvr>
  <mc:AlternateContent>
    <mc:Choice xmlns:p14="http://schemas.microsoft.com/office/powerpoint/2010/main" Requires="p14">
      <p:transition p14:dur="25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custDataLst>
            <p:tags r:id="rId2"/>
          </p:custDataLst>
        </p:nvPr>
      </p:nvGrpSpPr>
      <p:grpSpPr>
        <a:xfrm>
          <a:off x="0" y="0"/>
          <a:ext cx="0" cy="0"/>
        </a:xfrm>
      </p:grpSpPr>
      <p:sp>
        <p:nvSpPr>
          <p:cNvPr id="3" name="文本框 2">
            <a:extLst>
              <a:ext uri="{FF2B5EF4-FFF2-40B4-BE49-F238E27FC236}">
                <a16:creationId xmlns:a16="http://schemas.microsoft.com/office/drawing/2014/main" id="{892ABACB-7B31-7361-1588-055AFFC00E22}"/>
              </a:ext>
            </a:extLst>
          </p:cNvPr>
          <p:cNvSpPr txBox="1"/>
          <p:nvPr>
            <p:custDataLst>
              <p:tags r:id="rId3"/>
            </p:custDataLst>
          </p:nvPr>
        </p:nvSpPr>
        <p:spPr>
          <a:xfrm>
            <a:off x="1535835" y="648070"/>
            <a:ext cx="8504808" cy="584775"/>
          </a:xfrm>
          <a:prstGeom prst="rect">
            <a:avLst/>
          </a:prstGeom>
          <a:noFill/>
          <a:ln>
            <a:solidFill>
              <a:srgbClr val="C00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3200" b="0" i="0" u="none" strike="noStrike" kern="1200" cap="none" spc="0" normalizeH="0" baseline="0" noProof="0">
                <a:ln>
                  <a:noFill/>
                </a:ln>
                <a:solidFill>
                  <a:srgbClr val="FF0000"/>
                </a:solidFill>
                <a:effectLst/>
                <a:uLnTx/>
                <a:uFillTx/>
                <a:latin typeface="Arial"/>
                <a:ea typeface="微软雅黑"/>
                <a:cs typeface="+mn-cs"/>
              </a:rPr>
              <a:t>二、分析文章论证特点</a:t>
            </a:r>
          </a:p>
        </p:txBody>
      </p:sp>
      <p:sp>
        <p:nvSpPr>
          <p:cNvPr id="4" name="文本框 3">
            <a:extLst>
              <a:ext uri="{FF2B5EF4-FFF2-40B4-BE49-F238E27FC236}">
                <a16:creationId xmlns:a16="http://schemas.microsoft.com/office/drawing/2014/main" id="{8B2D6A9C-BBDD-A845-3959-65BBCF06185B}"/>
              </a:ext>
            </a:extLst>
          </p:cNvPr>
          <p:cNvSpPr txBox="1"/>
          <p:nvPr>
            <p:custDataLst>
              <p:tags r:id="rId4"/>
            </p:custDataLst>
          </p:nvPr>
        </p:nvSpPr>
        <p:spPr>
          <a:xfrm>
            <a:off x="1003176" y="1819922"/>
            <a:ext cx="9170633" cy="230832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600" b="0" i="0" u="none" strike="noStrike" kern="1200" cap="none" spc="0" normalizeH="0" baseline="0" noProof="0">
                <a:ln>
                  <a:noFill/>
                </a:ln>
                <a:solidFill>
                  <a:srgbClr val="000000"/>
                </a:solidFill>
                <a:effectLst/>
                <a:uLnTx/>
                <a:uFillTx/>
                <a:latin typeface="Arial"/>
                <a:ea typeface="微软雅黑"/>
                <a:cs typeface="+mn-cs"/>
              </a:rPr>
              <a:t>1</a:t>
            </a:r>
            <a:r>
              <a:rPr kumimoji="0" lang="zh-CN" altLang="en-US" sz="3600" b="0" i="0" u="none" strike="noStrike" kern="1200" cap="none" spc="0" normalizeH="0" baseline="0" noProof="0">
                <a:ln>
                  <a:noFill/>
                </a:ln>
                <a:solidFill>
                  <a:srgbClr val="000000"/>
                </a:solidFill>
                <a:effectLst/>
                <a:uLnTx/>
                <a:uFillTx/>
                <a:latin typeface="Arial"/>
                <a:ea typeface="微软雅黑"/>
                <a:cs typeface="+mn-cs"/>
              </a:rPr>
              <a:t>、分析论证结构</a:t>
            </a:r>
            <a:endParaRPr kumimoji="0" lang="en-US" altLang="zh-CN" sz="3600" b="0" i="0" u="none" strike="noStrike" kern="1200" cap="none" spc="0" normalizeH="0" baseline="0" noProof="0">
              <a:ln>
                <a:noFill/>
              </a:ln>
              <a:solidFill>
                <a:srgbClr val="000000"/>
              </a:solidFill>
              <a:effectLst/>
              <a:uLnTx/>
              <a:uFillTx/>
              <a:latin typeface="Arial"/>
              <a:ea typeface="微软雅黑"/>
              <a:cs typeface="+mn-cs"/>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600" b="0" i="0" u="none" strike="noStrike" kern="1200" cap="none" spc="0" normalizeH="0" baseline="0" noProof="0">
                <a:ln>
                  <a:noFill/>
                </a:ln>
                <a:solidFill>
                  <a:srgbClr val="000000"/>
                </a:solidFill>
                <a:effectLst/>
                <a:uLnTx/>
                <a:uFillTx/>
                <a:latin typeface="Arial"/>
                <a:ea typeface="微软雅黑"/>
                <a:cs typeface="+mn-cs"/>
              </a:rPr>
              <a:t>2</a:t>
            </a:r>
            <a:r>
              <a:rPr kumimoji="0" lang="zh-CN" altLang="en-US" sz="3600" b="0" i="0" u="none" strike="noStrike" kern="1200" cap="none" spc="0" normalizeH="0" baseline="0" noProof="0">
                <a:ln>
                  <a:noFill/>
                </a:ln>
                <a:solidFill>
                  <a:srgbClr val="000000"/>
                </a:solidFill>
                <a:effectLst/>
                <a:uLnTx/>
                <a:uFillTx/>
                <a:latin typeface="Arial"/>
                <a:ea typeface="微软雅黑"/>
                <a:cs typeface="+mn-cs"/>
              </a:rPr>
              <a:t>、综合运用了哪些论证方法</a:t>
            </a:r>
            <a:endParaRPr kumimoji="0" lang="en-US" altLang="zh-CN" sz="3600" b="0" i="0" u="none" strike="noStrike" kern="1200" cap="none" spc="0" normalizeH="0" baseline="0" noProof="0">
              <a:ln>
                <a:noFill/>
              </a:ln>
              <a:solidFill>
                <a:srgbClr val="000000"/>
              </a:solidFill>
              <a:effectLst/>
              <a:uLnTx/>
              <a:uFillTx/>
              <a:latin typeface="Arial"/>
              <a:ea typeface="微软雅黑"/>
              <a:cs typeface="+mn-cs"/>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600" b="0" i="0" u="none" strike="noStrike" kern="1200" cap="none" spc="0" normalizeH="0" baseline="0" noProof="0">
                <a:ln>
                  <a:noFill/>
                </a:ln>
                <a:solidFill>
                  <a:srgbClr val="000000"/>
                </a:solidFill>
                <a:effectLst/>
                <a:uLnTx/>
                <a:uFillTx/>
                <a:latin typeface="Arial"/>
                <a:ea typeface="微软雅黑"/>
                <a:cs typeface="+mn-cs"/>
              </a:rPr>
              <a:t>3</a:t>
            </a:r>
            <a:r>
              <a:rPr kumimoji="0" lang="zh-CN" altLang="en-US" sz="3600" b="0" i="0" u="none" strike="noStrike" kern="1200" cap="none" spc="0" normalizeH="0" baseline="0" noProof="0">
                <a:ln>
                  <a:noFill/>
                </a:ln>
                <a:solidFill>
                  <a:srgbClr val="000000"/>
                </a:solidFill>
                <a:effectLst/>
                <a:uLnTx/>
                <a:uFillTx/>
                <a:latin typeface="Arial"/>
                <a:ea typeface="微软雅黑"/>
                <a:cs typeface="+mn-cs"/>
              </a:rPr>
              <a:t>、运用了哪些论据</a:t>
            </a:r>
            <a:endParaRPr kumimoji="0" lang="en-US" altLang="zh-CN" sz="3600" b="0" i="0" u="none" strike="noStrike" kern="1200" cap="none" spc="0" normalizeH="0" baseline="0" noProof="0">
              <a:ln>
                <a:noFill/>
              </a:ln>
              <a:solidFill>
                <a:srgbClr val="000000"/>
              </a:solidFill>
              <a:effectLst/>
              <a:uLnTx/>
              <a:uFillTx/>
              <a:latin typeface="Arial"/>
              <a:ea typeface="微软雅黑"/>
              <a:cs typeface="+mn-cs"/>
            </a:endParaRPr>
          </a:p>
          <a:p>
            <a:pPr marL="0" marR="0" lvl="0" indent="0" algn="l" defTabSz="914400" rtl="0" eaLnBrk="1" fontAlgn="auto" latinLnBrk="0" hangingPunct="1">
              <a:lnSpc>
                <a:spcPct val="100000"/>
              </a:lnSpc>
              <a:spcBef>
                <a:spcPct val="0"/>
              </a:spcBef>
              <a:spcAft>
                <a:spcPct val="0"/>
              </a:spcAft>
              <a:buClrTx/>
              <a:buSzTx/>
              <a:buFontTx/>
              <a:buNone/>
              <a:defRPr/>
            </a:pPr>
            <a:r>
              <a:rPr kumimoji="0" lang="en-US" altLang="zh-CN" sz="3600" b="0" i="0" u="none" strike="noStrike" kern="1200" cap="none" spc="0" normalizeH="0" baseline="0" noProof="0">
                <a:ln>
                  <a:noFill/>
                </a:ln>
                <a:solidFill>
                  <a:srgbClr val="000000"/>
                </a:solidFill>
                <a:effectLst/>
                <a:uLnTx/>
                <a:uFillTx/>
                <a:latin typeface="Arial"/>
                <a:ea typeface="微软雅黑"/>
                <a:cs typeface="+mn-cs"/>
              </a:rPr>
              <a:t>4</a:t>
            </a:r>
            <a:r>
              <a:rPr kumimoji="0" lang="zh-CN" altLang="en-US" sz="3600" b="0" i="0" u="none" strike="noStrike" kern="1200" cap="none" spc="0" normalizeH="0" baseline="0" noProof="0">
                <a:ln>
                  <a:noFill/>
                </a:ln>
                <a:solidFill>
                  <a:srgbClr val="000000"/>
                </a:solidFill>
                <a:effectLst/>
                <a:uLnTx/>
                <a:uFillTx/>
                <a:latin typeface="Arial"/>
                <a:ea typeface="微软雅黑"/>
                <a:cs typeface="+mn-cs"/>
              </a:rPr>
              <a:t>、论证语言特点</a:t>
            </a:r>
          </a:p>
        </p:txBody>
      </p:sp>
    </p:spTree>
    <p:custDataLst>
      <p:tags r:id="rId6"/>
    </p:custDataLst>
    <p:extLst>
      <p:ext uri="{BB962C8B-B14F-4D97-AF65-F5344CB8AC3E}">
        <p14:creationId xmlns:p14="http://schemas.microsoft.com/office/powerpoint/2010/main" val="4185986309"/>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https://d.book118.com/327001015032006045</a:t>
            </a:r>
          </a:p>
        </p:txBody>
      </p:sp>
    </p:spTree>
  </p:cSld>
  <p:clrMapOvr>
    <a:masterClrMapping/>
  </p:clrMapOvr>
  <p:transition/>
  <p:timing/>
</p:sld>
</file>

<file path=ppt/tags/tag1.xml><?xml version="1.0" encoding="utf-8"?>
<p:tagLst xmlns:p="http://schemas.openxmlformats.org/presentationml/2006/main">
  <p:tag name="AS_UNIQUEID" val="5005"/>
</p:tagLst>
</file>

<file path=ppt/tags/tag2.xml><?xml version="1.0" encoding="utf-8"?>
<p:tagLst xmlns:p="http://schemas.openxmlformats.org/presentationml/2006/main">
  <p:tag name="AS_UNIQUEID" val="5006"/>
</p:tagLst>
</file>

<file path=ppt/tags/tag3.xml><?xml version="1.0" encoding="utf-8"?>
<p:tagLst xmlns:p="http://schemas.openxmlformats.org/presentationml/2006/main">
  <p:tag name="AS_UNIQUEID" val="5007"/>
</p:tagLst>
</file>

<file path=ppt/tags/tag4.xml><?xml version="1.0" encoding="utf-8"?>
<p:tagLst xmlns:p="http://schemas.openxmlformats.org/presentationml/2006/main">
  <p:tag name="AS_UNIQUEID" val="5008"/>
</p:tagLst>
</file>

<file path=ppt/tags/tag5.xml><?xml version="1.0" encoding="utf-8"?>
<p:tagLst xmlns:p="http://schemas.openxmlformats.org/presentationml/2006/main">
  <p:tag name="AS_UNIQUEID" val="5009"/>
</p:tagLst>
</file>

<file path=ppt/tags/tag6.xml><?xml version="1.0" encoding="utf-8"?>
<p:tagLst xmlns:p="http://schemas.openxmlformats.org/presentationml/2006/main">
  <p:tag name="AS_UNIQUEID" val="5010"/>
</p:tagLst>
</file>

<file path=ppt/tags/tag7.xml><?xml version="1.0" encoding="utf-8"?>
<p:tagLst xmlns:p="http://schemas.openxmlformats.org/presentationml/2006/main">
  <p:tag name="AS_UNIQUEID" val="5011"/>
</p:tagLst>
</file>

<file path=ppt/tags/tag8.xml><?xml version="1.0" encoding="utf-8"?>
<p:tagLst xmlns:p="http://schemas.openxmlformats.org/presentationml/2006/main">
  <p:tag name="AS_UNIQUEID" val="5012"/>
</p:tagLst>
</file>

<file path=ppt/tags/tag9.xml><?xml version="1.0" encoding="utf-8"?>
<p:tagLst xmlns:p="http://schemas.openxmlformats.org/presentationml/2006/main">
  <p:tag name="AS_UNIQUEID" val="5013"/>
</p:tagLst>
</file>

<file path=ppt/tags/tag10.xml><?xml version="1.0" encoding="utf-8"?>
<p:tagLst xmlns:p="http://schemas.openxmlformats.org/presentationml/2006/main">
  <p:tag name="AS_UNIQUEID" val="5014"/>
</p:tagLst>
</file>

<file path=ppt/tags/tag11.xml><?xml version="1.0" encoding="utf-8"?>
<p:tagLst xmlns:p="http://schemas.openxmlformats.org/presentationml/2006/main">
  <p:tag name="AS_UNIQUEID" val="5015"/>
</p:tagLst>
</file>

<file path=ppt/tags/tag12.xml><?xml version="1.0" encoding="utf-8"?>
<p:tagLst xmlns:p="http://schemas.openxmlformats.org/presentationml/2006/main">
  <p:tag name="AS_UNIQUEID" val="5016"/>
</p:tagLst>
</file>

<file path=ppt/tags/tag13.xml><?xml version="1.0" encoding="utf-8"?>
<p:tagLst xmlns:p="http://schemas.openxmlformats.org/presentationml/2006/main">
  <p:tag name="AS_UNIQUEID" val="5017"/>
</p:tagLst>
</file>

<file path=ppt/tags/tag14.xml><?xml version="1.0" encoding="utf-8"?>
<p:tagLst xmlns:p="http://schemas.openxmlformats.org/presentationml/2006/main">
  <p:tag name="AS_UNIQUEID" val="5018"/>
</p:tagLst>
</file>

<file path=ppt/tags/tag15.xml><?xml version="1.0" encoding="utf-8"?>
<p:tagLst xmlns:p="http://schemas.openxmlformats.org/presentationml/2006/main">
  <p:tag name="AS_UNIQUEID" val="5019"/>
</p:tagLst>
</file>

<file path=ppt/tags/tag16.xml><?xml version="1.0" encoding="utf-8"?>
<p:tagLst xmlns:p="http://schemas.openxmlformats.org/presentationml/2006/main">
  <p:tag name="AS_UNIQUEID" val="5020"/>
</p:tagLst>
</file>

<file path=ppt/tags/tag17.xml><?xml version="1.0" encoding="utf-8"?>
<p:tagLst xmlns:p="http://schemas.openxmlformats.org/presentationml/2006/main">
  <p:tag name="AS_UNIQUEID" val="5021"/>
</p:tagLst>
</file>

<file path=ppt/tags/tag18.xml><?xml version="1.0" encoding="utf-8"?>
<p:tagLst xmlns:p="http://schemas.openxmlformats.org/presentationml/2006/main">
  <p:tag name="AS_UNIQUEID" val="5022"/>
</p:tagLst>
</file>

<file path=ppt/tags/tag19.xml><?xml version="1.0" encoding="utf-8"?>
<p:tagLst xmlns:p="http://schemas.openxmlformats.org/presentationml/2006/main">
  <p:tag name="AS_UNIQUEID" val="5023"/>
</p:tagLst>
</file>

<file path=ppt/tags/tag20.xml><?xml version="1.0" encoding="utf-8"?>
<p:tagLst xmlns:p="http://schemas.openxmlformats.org/presentationml/2006/main">
  <p:tag name="AS_UNIQUEID" val="5024"/>
</p:tagLst>
</file>

<file path=ppt/tags/tag21.xml><?xml version="1.0" encoding="utf-8"?>
<p:tagLst xmlns:p="http://schemas.openxmlformats.org/presentationml/2006/main">
  <p:tag name="AS_UNIQUEID" val="5025"/>
</p:tagLst>
</file>

<file path=ppt/tags/tag22.xml><?xml version="1.0" encoding="utf-8"?>
<p:tagLst xmlns:p="http://schemas.openxmlformats.org/presentationml/2006/main">
  <p:tag name="AS_UNIQUEID" val="5026"/>
</p:tagLst>
</file>

<file path=ppt/tags/tag23.xml><?xml version="1.0" encoding="utf-8"?>
<p:tagLst xmlns:p="http://schemas.openxmlformats.org/presentationml/2006/main">
  <p:tag name="AS_UNIQUEID" val="5027"/>
</p:tagLst>
</file>

<file path=ppt/tags/tag24.xml><?xml version="1.0" encoding="utf-8"?>
<p:tagLst xmlns:p="http://schemas.openxmlformats.org/presentationml/2006/main">
  <p:tag name="AS_UNIQUEID" val="5028"/>
</p:tagLst>
</file>

<file path=ppt/tags/tag25.xml><?xml version="1.0" encoding="utf-8"?>
<p:tagLst xmlns:p="http://schemas.openxmlformats.org/presentationml/2006/main">
  <p:tag name="AS_UNIQUEID" val="5029"/>
</p:tagLst>
</file>

<file path=ppt/tags/tag26.xml><?xml version="1.0" encoding="utf-8"?>
<p:tagLst xmlns:p="http://schemas.openxmlformats.org/presentationml/2006/main">
  <p:tag name="AS_UNIQUEID" val="5030"/>
</p:tagLst>
</file>

<file path=ppt/tags/tag27.xml><?xml version="1.0" encoding="utf-8"?>
<p:tagLst xmlns:p="http://schemas.openxmlformats.org/presentationml/2006/main">
  <p:tag name="AS_UNIQUEID" val="5031"/>
</p:tagLst>
</file>

<file path=ppt/tags/tag28.xml><?xml version="1.0" encoding="utf-8"?>
<p:tagLst xmlns:p="http://schemas.openxmlformats.org/presentationml/2006/main">
  <p:tag name="AS_UNIQUEID" val="5032"/>
</p:tagLst>
</file>

<file path=ppt/tags/tag29.xml><?xml version="1.0" encoding="utf-8"?>
<p:tagLst xmlns:p="http://schemas.openxmlformats.org/presentationml/2006/main">
  <p:tag name="AS_UNIQUEID" val="5033"/>
</p:tagLst>
</file>

<file path=ppt/tags/tag30.xml><?xml version="1.0" encoding="utf-8"?>
<p:tagLst xmlns:p="http://schemas.openxmlformats.org/presentationml/2006/main">
  <p:tag name="AS_UNIQUEID" val="5034"/>
</p:tagLst>
</file>

<file path=ppt/tags/tag31.xml><?xml version="1.0" encoding="utf-8"?>
<p:tagLst xmlns:p="http://schemas.openxmlformats.org/presentationml/2006/main">
  <p:tag name="AS_UNIQUEID" val="5035"/>
</p:tagLst>
</file>

<file path=ppt/tags/tag32.xml><?xml version="1.0" encoding="utf-8"?>
<p:tagLst xmlns:p="http://schemas.openxmlformats.org/presentationml/2006/main">
  <p:tag name="AS_UNIQUEID" val="5036"/>
</p:tagLst>
</file>

<file path=ppt/tags/tag33.xml><?xml version="1.0" encoding="utf-8"?>
<p:tagLst xmlns:p="http://schemas.openxmlformats.org/presentationml/2006/main">
  <p:tag name="AS_UNIQUEID" val="5037"/>
</p:tagLst>
</file>

<file path=ppt/tags/tag34.xml><?xml version="1.0" encoding="utf-8"?>
<p:tagLst xmlns:p="http://schemas.openxmlformats.org/presentationml/2006/main">
  <p:tag name="AS_UNIQUEID" val="5038"/>
</p:tagLst>
</file>

<file path=ppt/tags/tag35.xml><?xml version="1.0" encoding="utf-8"?>
<p:tagLst xmlns:p="http://schemas.openxmlformats.org/presentationml/2006/main">
  <p:tag name="AS_UNIQUEID" val="5039"/>
</p:tagLst>
</file>

<file path=ppt/tags/tag36.xml><?xml version="1.0" encoding="utf-8"?>
<p:tagLst xmlns:p="http://schemas.openxmlformats.org/presentationml/2006/main">
  <p:tag name="AS_UNIQUEID" val="5040"/>
</p:tagLst>
</file>

<file path=ppt/tags/tag37.xml><?xml version="1.0" encoding="utf-8"?>
<p:tagLst xmlns:p="http://schemas.openxmlformats.org/presentationml/2006/main">
  <p:tag name="AS_UNIQUEID" val="5041"/>
</p:tagLst>
</file>

<file path=ppt/tags/tag38.xml><?xml version="1.0" encoding="utf-8"?>
<p:tagLst xmlns:p="http://schemas.openxmlformats.org/presentationml/2006/main">
  <p:tag name="AS_UNIQUEID" val="5042"/>
</p:tagLst>
</file>

<file path=ppt/tags/tag39.xml><?xml version="1.0" encoding="utf-8"?>
<p:tagLst xmlns:p="http://schemas.openxmlformats.org/presentationml/2006/main">
  <p:tag name="AS_UNIQUEID" val="5043"/>
</p:tagLst>
</file>

<file path=ppt/tags/tag40.xml><?xml version="1.0" encoding="utf-8"?>
<p:tagLst xmlns:p="http://schemas.openxmlformats.org/presentationml/2006/main">
  <p:tag name="AS_UNIQUEID" val="5044"/>
</p:tagLst>
</file>

<file path=ppt/tags/tag41.xml><?xml version="1.0" encoding="utf-8"?>
<p:tagLst xmlns:p="http://schemas.openxmlformats.org/presentationml/2006/main">
  <p:tag name="AS_UNIQUEID" val="5045"/>
</p:tagLst>
</file>

<file path=ppt/tags/tag42.xml><?xml version="1.0" encoding="utf-8"?>
<p:tagLst xmlns:p="http://schemas.openxmlformats.org/presentationml/2006/main">
  <p:tag name="AS_UNIQUEID" val="5046"/>
</p:tagLst>
</file>

<file path=ppt/tags/tag43.xml><?xml version="1.0" encoding="utf-8"?>
<p:tagLst xmlns:p="http://schemas.openxmlformats.org/presentationml/2006/main">
  <p:tag name="AS_UNIQUEID" val="5047"/>
</p:tagLst>
</file>

<file path=ppt/tags/tag44.xml><?xml version="1.0" encoding="utf-8"?>
<p:tagLst xmlns:p="http://schemas.openxmlformats.org/presentationml/2006/main">
  <p:tag name="AS_UNIQUEID" val="5048"/>
</p:tagLst>
</file>

<file path=ppt/tags/tag45.xml><?xml version="1.0" encoding="utf-8"?>
<p:tagLst xmlns:p="http://schemas.openxmlformats.org/presentationml/2006/main">
  <p:tag name="AS_UNIQUEID" val="5049"/>
</p:tagLst>
</file>

<file path=ppt/tags/tag46.xml><?xml version="1.0" encoding="utf-8"?>
<p:tagLst xmlns:p="http://schemas.openxmlformats.org/presentationml/2006/main">
  <p:tag name="AS_UNIQUEID" val="5050"/>
</p:tagLst>
</file>

<file path=ppt/tags/tag47.xml><?xml version="1.0" encoding="utf-8"?>
<p:tagLst xmlns:p="http://schemas.openxmlformats.org/presentationml/2006/main">
  <p:tag name="AS_UNIQUEID" val="5051"/>
</p:tagLst>
</file>

<file path=ppt/tags/tag48.xml><?xml version="1.0" encoding="utf-8"?>
<p:tagLst xmlns:p="http://schemas.openxmlformats.org/presentationml/2006/main">
  <p:tag name="AS_UNIQUEID" val="5052"/>
</p:tagLst>
</file>

<file path=ppt/tags/tag49.xml><?xml version="1.0" encoding="utf-8"?>
<p:tagLst xmlns:p="http://schemas.openxmlformats.org/presentationml/2006/main">
  <p:tag name="AS_UNIQUEID" val="5053"/>
</p:tagLst>
</file>

<file path=ppt/tags/tag50.xml><?xml version="1.0" encoding="utf-8"?>
<p:tagLst xmlns:p="http://schemas.openxmlformats.org/presentationml/2006/main">
  <p:tag name="AS_UNIQUEID" val="5054"/>
</p:tagLst>
</file>

<file path=ppt/tags/tag51.xml><?xml version="1.0" encoding="utf-8"?>
<p:tagLst xmlns:p="http://schemas.openxmlformats.org/presentationml/2006/main">
  <p:tag name="AS_UNIQUEID" val="5055"/>
</p:tagLst>
</file>

<file path=ppt/tags/tag52.xml><?xml version="1.0" encoding="utf-8"?>
<p:tagLst xmlns:p="http://schemas.openxmlformats.org/presentationml/2006/main">
  <p:tag name="AS_UNIQUEID" val="5056"/>
</p:tagLst>
</file>

<file path=ppt/tags/tag53.xml><?xml version="1.0" encoding="utf-8"?>
<p:tagLst xmlns:p="http://schemas.openxmlformats.org/presentationml/2006/main">
  <p:tag name="AS_UNIQUEID" val="5057"/>
</p:tagLst>
</file>

<file path=ppt/tags/tag54.xml><?xml version="1.0" encoding="utf-8"?>
<p:tagLst xmlns:p="http://schemas.openxmlformats.org/presentationml/2006/main">
  <p:tag name="AS_UNIQUEID" val="5058"/>
</p:tagLst>
</file>

<file path=ppt/tags/tag55.xml><?xml version="1.0" encoding="utf-8"?>
<p:tagLst xmlns:p="http://schemas.openxmlformats.org/presentationml/2006/main">
  <p:tag name="AS_UNIQUEID" val="5059"/>
</p:tagLst>
</file>

<file path=ppt/tags/tag56.xml><?xml version="1.0" encoding="utf-8"?>
<p:tagLst xmlns:p="http://schemas.openxmlformats.org/presentationml/2006/main">
  <p:tag name="AS_UNIQUEID" val="5060"/>
</p:tagLst>
</file>

<file path=ppt/tags/tag57.xml><?xml version="1.0" encoding="utf-8"?>
<p:tagLst xmlns:p="http://schemas.openxmlformats.org/presentationml/2006/main">
  <p:tag name="AS_UNIQUEID" val="5061"/>
</p:tagLst>
</file>

<file path=ppt/tags/tag58.xml><?xml version="1.0" encoding="utf-8"?>
<p:tagLst xmlns:p="http://schemas.openxmlformats.org/presentationml/2006/main">
  <p:tag name="AS_UNIQUEID" val="5062"/>
</p:tagLst>
</file>

<file path=ppt/tags/tag59.xml><?xml version="1.0" encoding="utf-8"?>
<p:tagLst xmlns:p="http://schemas.openxmlformats.org/presentationml/2006/main">
  <p:tag name="AS_UNIQUEID" val="5063"/>
</p:tagLst>
</file>

<file path=ppt/tags/tag60.xml><?xml version="1.0" encoding="utf-8"?>
<p:tagLst xmlns:p="http://schemas.openxmlformats.org/presentationml/2006/main">
  <p:tag name="AS_UNIQUEID" val="5064"/>
</p:tagLst>
</file>

<file path=ppt/tags/tag61.xml><?xml version="1.0" encoding="utf-8"?>
<p:tagLst xmlns:p="http://schemas.openxmlformats.org/presentationml/2006/main">
  <p:tag name="AS_UNIQUEID" val="5065"/>
</p:tagLst>
</file>

<file path=ppt/tags/tag62.xml><?xml version="1.0" encoding="utf-8"?>
<p:tagLst xmlns:p="http://schemas.openxmlformats.org/presentationml/2006/main">
  <p:tag name="AS_UNIQUEID" val="5066"/>
</p:tagLst>
</file>

<file path=ppt/tags/tag63.xml><?xml version="1.0" encoding="utf-8"?>
<p:tagLst xmlns:p="http://schemas.openxmlformats.org/presentationml/2006/main">
  <p:tag name="AS_UNIQUEID" val="5067"/>
</p:tagLst>
</file>

<file path=ppt/tags/tag64.xml><?xml version="1.0" encoding="utf-8"?>
<p:tagLst xmlns:p="http://schemas.openxmlformats.org/presentationml/2006/main">
  <p:tag name="AS_UNIQUEID" val="5068"/>
</p:tagLst>
</file>

<file path=ppt/tags/tag65.xml><?xml version="1.0" encoding="utf-8"?>
<p:tagLst xmlns:p="http://schemas.openxmlformats.org/presentationml/2006/main">
  <p:tag name="AS_UNIQUEID" val="5069"/>
</p:tagLst>
</file>

<file path=ppt/tags/tag66.xml><?xml version="1.0" encoding="utf-8"?>
<p:tagLst xmlns:p="http://schemas.openxmlformats.org/presentationml/2006/main">
  <p:tag name="AS_UNIQUEID" val="5070"/>
</p:tagLst>
</file>

<file path=ppt/tags/tag67.xml><?xml version="1.0" encoding="utf-8"?>
<p:tagLst xmlns:p="http://schemas.openxmlformats.org/presentationml/2006/main">
  <p:tag name="AS_UNIQUEID" val="5071"/>
</p:tagLst>
</file>

<file path=ppt/tags/tag68.xml><?xml version="1.0" encoding="utf-8"?>
<p:tagLst xmlns:p="http://schemas.openxmlformats.org/presentationml/2006/main">
  <p:tag name="AS_UNIQUEID" val="5072"/>
</p:tagLst>
</file>

<file path=ppt/tags/tag69.xml><?xml version="1.0" encoding="utf-8"?>
<p:tagLst xmlns:p="http://schemas.openxmlformats.org/presentationml/2006/main">
  <p:tag name="AS_UNIQUEID" val="5073"/>
</p:tagLst>
</file>

<file path=ppt/tags/tag70.xml><?xml version="1.0" encoding="utf-8"?>
<p:tagLst xmlns:p="http://schemas.openxmlformats.org/presentationml/2006/main">
  <p:tag name="AS_UNIQUEID" val="5074"/>
</p:tagLst>
</file>

<file path=ppt/tags/tag71.xml><?xml version="1.0" encoding="utf-8"?>
<p:tagLst xmlns:p="http://schemas.openxmlformats.org/presentationml/2006/main">
  <p:tag name="AS_UNIQUEID" val="5075"/>
</p:tagLst>
</file>

<file path=ppt/tags/tag72.xml><?xml version="1.0" encoding="utf-8"?>
<p:tagLst xmlns:p="http://schemas.openxmlformats.org/presentationml/2006/main">
  <p:tag name="AS_UNIQUEID" val="5076"/>
</p:tagLst>
</file>

<file path=ppt/tags/tag73.xml><?xml version="1.0" encoding="utf-8"?>
<p:tagLst xmlns:p="http://schemas.openxmlformats.org/presentationml/2006/main">
  <p:tag name="AS_UNIQUEID" val="5077"/>
</p:tagLst>
</file>

<file path=ppt/tags/tag74.xml><?xml version="1.0" encoding="utf-8"?>
<p:tagLst xmlns:p="http://schemas.openxmlformats.org/presentationml/2006/main">
  <p:tag name="AS_UNIQUEID" val="5078"/>
</p:tagLst>
</file>

<file path=ppt/tags/tag75.xml><?xml version="1.0" encoding="utf-8"?>
<p:tagLst xmlns:p="http://schemas.openxmlformats.org/presentationml/2006/main">
  <p:tag name="AS_UNIQUEID" val="5079"/>
</p:tagLst>
</file>

<file path=ppt/tags/tag76.xml><?xml version="1.0" encoding="utf-8"?>
<p:tagLst xmlns:p="http://schemas.openxmlformats.org/presentationml/2006/main">
  <p:tag name="AS_UNIQUEID" val="4533"/>
</p:tagLst>
</file>

<file path=ppt/tags/tag77.xml><?xml version="1.0" encoding="utf-8"?>
<p:tagLst xmlns:p="http://schemas.openxmlformats.org/presentationml/2006/main">
  <p:tag name="AS_UNIQUEID" val="453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8.xml><?xml version="1.0" encoding="utf-8"?>
<p:tagLst xmlns:p="http://schemas.openxmlformats.org/presentationml/2006/main">
  <p:tag name="AS_UNIQUEID" val="453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9.xml><?xml version="1.0" encoding="utf-8"?>
<p:tagLst xmlns:p="http://schemas.openxmlformats.org/presentationml/2006/main">
  <p:tag name="AS_UNIQUEID" val="4536"/>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0.xml><?xml version="1.0" encoding="utf-8"?>
<p:tagLst xmlns:p="http://schemas.openxmlformats.org/presentationml/2006/main">
  <p:tag name="AS_UNIQUEID" val="4537"/>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1.xml><?xml version="1.0" encoding="utf-8"?>
<p:tagLst xmlns:p="http://schemas.openxmlformats.org/presentationml/2006/main">
  <p:tag name="AS_UNIQUEID" val="4538"/>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2.xml><?xml version="1.0" encoding="utf-8"?>
<p:tagLst xmlns:p="http://schemas.openxmlformats.org/presentationml/2006/main">
  <p:tag name="AS_UNIQUEID" val="4539"/>
</p:tagLst>
</file>

<file path=ppt/tags/tag83.xml><?xml version="1.0" encoding="utf-8"?>
<p:tagLst xmlns:p="http://schemas.openxmlformats.org/presentationml/2006/main">
  <p:tag name="AS_UNIQUEID" val="454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4.xml><?xml version="1.0" encoding="utf-8"?>
<p:tagLst xmlns:p="http://schemas.openxmlformats.org/presentationml/2006/main">
  <p:tag name="AS_UNIQUEID" val="454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5.xml><?xml version="1.0" encoding="utf-8"?>
<p:tagLst xmlns:p="http://schemas.openxmlformats.org/presentationml/2006/main">
  <p:tag name="AS_UNIQUEID" val="4542"/>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6.xml><?xml version="1.0" encoding="utf-8"?>
<p:tagLst xmlns:p="http://schemas.openxmlformats.org/presentationml/2006/main">
  <p:tag name="AS_UNIQUEID" val="4543"/>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7.xml><?xml version="1.0" encoding="utf-8"?>
<p:tagLst xmlns:p="http://schemas.openxmlformats.org/presentationml/2006/main">
  <p:tag name="AS_UNIQUEID" val="4544"/>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8.xml><?xml version="1.0" encoding="utf-8"?>
<p:tagLst xmlns:p="http://schemas.openxmlformats.org/presentationml/2006/main">
  <p:tag name="AS_UNIQUEID" val="4545"/>
</p:tagLst>
</file>

<file path=ppt/tags/tag89.xml><?xml version="1.0" encoding="utf-8"?>
<p:tagLst xmlns:p="http://schemas.openxmlformats.org/presentationml/2006/main">
  <p:tag name="AS_UNIQUEID" val="454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0.xml><?xml version="1.0" encoding="utf-8"?>
<p:tagLst xmlns:p="http://schemas.openxmlformats.org/presentationml/2006/main">
  <p:tag name="AS_UNIQUEID" val="454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1.xml><?xml version="1.0" encoding="utf-8"?>
<p:tagLst xmlns:p="http://schemas.openxmlformats.org/presentationml/2006/main">
  <p:tag name="AS_UNIQUEID" val="4548"/>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2.xml><?xml version="1.0" encoding="utf-8"?>
<p:tagLst xmlns:p="http://schemas.openxmlformats.org/presentationml/2006/main">
  <p:tag name="AS_UNIQUEID" val="4549"/>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3.xml><?xml version="1.0" encoding="utf-8"?>
<p:tagLst xmlns:p="http://schemas.openxmlformats.org/presentationml/2006/main">
  <p:tag name="AS_UNIQUEID" val="4550"/>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94.xml><?xml version="1.0" encoding="utf-8"?>
<p:tagLst xmlns:p="http://schemas.openxmlformats.org/presentationml/2006/main">
  <p:tag name="AS_UNIQUEID" val="4551"/>
</p:tagLst>
</file>

<file path=ppt/tags/tag95.xml><?xml version="1.0" encoding="utf-8"?>
<p:tagLst xmlns:p="http://schemas.openxmlformats.org/presentationml/2006/main">
  <p:tag name="AS_UNIQUEID" val="455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6.xml><?xml version="1.0" encoding="utf-8"?>
<p:tagLst xmlns:p="http://schemas.openxmlformats.org/presentationml/2006/main">
  <p:tag name="AS_UNIQUEID" val="455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7.xml><?xml version="1.0" encoding="utf-8"?>
<p:tagLst xmlns:p="http://schemas.openxmlformats.org/presentationml/2006/main">
  <p:tag name="AS_UNIQUEID" val="455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8.xml><?xml version="1.0" encoding="utf-8"?>
<p:tagLst xmlns:p="http://schemas.openxmlformats.org/presentationml/2006/main">
  <p:tag name="AS_UNIQUEID" val="4555"/>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99.xml><?xml version="1.0" encoding="utf-8"?>
<p:tagLst xmlns:p="http://schemas.openxmlformats.org/presentationml/2006/main">
  <p:tag name="AS_UNIQUEID" val="4556"/>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0.xml><?xml version="1.0" encoding="utf-8"?>
<p:tagLst xmlns:p="http://schemas.openxmlformats.org/presentationml/2006/main">
  <p:tag name="AS_UNIQUEID" val="4557"/>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01.xml><?xml version="1.0" encoding="utf-8"?>
<p:tagLst xmlns:p="http://schemas.openxmlformats.org/presentationml/2006/main">
  <p:tag name="AS_UNIQUEID" val="4558"/>
</p:tagLst>
</file>

<file path=ppt/tags/tag102.xml><?xml version="1.0" encoding="utf-8"?>
<p:tagLst xmlns:p="http://schemas.openxmlformats.org/presentationml/2006/main">
  <p:tag name="AS_UNIQUEID" val="455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3.xml><?xml version="1.0" encoding="utf-8"?>
<p:tagLst xmlns:p="http://schemas.openxmlformats.org/presentationml/2006/main">
  <p:tag name="AS_UNIQUEID" val="456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4.xml><?xml version="1.0" encoding="utf-8"?>
<p:tagLst xmlns:p="http://schemas.openxmlformats.org/presentationml/2006/main">
  <p:tag name="AS_UNIQUEID" val="456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5.xml><?xml version="1.0" encoding="utf-8"?>
<p:tagLst xmlns:p="http://schemas.openxmlformats.org/presentationml/2006/main">
  <p:tag name="AS_UNIQUEID" val="456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6.xml><?xml version="1.0" encoding="utf-8"?>
<p:tagLst xmlns:p="http://schemas.openxmlformats.org/presentationml/2006/main">
  <p:tag name="AS_UNIQUEID" val="456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7.xml><?xml version="1.0" encoding="utf-8"?>
<p:tagLst xmlns:p="http://schemas.openxmlformats.org/presentationml/2006/main">
  <p:tag name="AS_UNIQUEID" val="4564"/>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8.xml><?xml version="1.0" encoding="utf-8"?>
<p:tagLst xmlns:p="http://schemas.openxmlformats.org/presentationml/2006/main">
  <p:tag name="AS_UNIQUEID" val="4565"/>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09.xml><?xml version="1.0" encoding="utf-8"?>
<p:tagLst xmlns:p="http://schemas.openxmlformats.org/presentationml/2006/main">
  <p:tag name="AS_UNIQUEID" val="456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10.xml><?xml version="1.0" encoding="utf-8"?>
<p:tagLst xmlns:p="http://schemas.openxmlformats.org/presentationml/2006/main">
  <p:tag name="AS_UNIQUEID" val="4567"/>
</p:tagLst>
</file>

<file path=ppt/tags/tag111.xml><?xml version="1.0" encoding="utf-8"?>
<p:tagLst xmlns:p="http://schemas.openxmlformats.org/presentationml/2006/main">
  <p:tag name="AS_UNIQUEID" val="456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2.xml><?xml version="1.0" encoding="utf-8"?>
<p:tagLst xmlns:p="http://schemas.openxmlformats.org/presentationml/2006/main">
  <p:tag name="AS_UNIQUEID" val="4569"/>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3.xml><?xml version="1.0" encoding="utf-8"?>
<p:tagLst xmlns:p="http://schemas.openxmlformats.org/presentationml/2006/main">
  <p:tag name="AS_UNIQUEID" val="4570"/>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4.xml><?xml version="1.0" encoding="utf-8"?>
<p:tagLst xmlns:p="http://schemas.openxmlformats.org/presentationml/2006/main">
  <p:tag name="AS_UNIQUEID" val="4571"/>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15.xml><?xml version="1.0" encoding="utf-8"?>
<p:tagLst xmlns:p="http://schemas.openxmlformats.org/presentationml/2006/main">
  <p:tag name="AS_UNIQUEID" val="4572"/>
</p:tagLst>
</file>

<file path=ppt/tags/tag116.xml><?xml version="1.0" encoding="utf-8"?>
<p:tagLst xmlns:p="http://schemas.openxmlformats.org/presentationml/2006/main">
  <p:tag name="AS_UNIQUEID" val="4573"/>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7.xml><?xml version="1.0" encoding="utf-8"?>
<p:tagLst xmlns:p="http://schemas.openxmlformats.org/presentationml/2006/main">
  <p:tag name="AS_UNIQUEID" val="4574"/>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8.xml><?xml version="1.0" encoding="utf-8"?>
<p:tagLst xmlns:p="http://schemas.openxmlformats.org/presentationml/2006/main">
  <p:tag name="AS_UNIQUEID" val="4575"/>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19.xml><?xml version="1.0" encoding="utf-8"?>
<p:tagLst xmlns:p="http://schemas.openxmlformats.org/presentationml/2006/main">
  <p:tag name="AS_UNIQUEID" val="4576"/>
</p:tagLst>
</file>

<file path=ppt/tags/tag120.xml><?xml version="1.0" encoding="utf-8"?>
<p:tagLst xmlns:p="http://schemas.openxmlformats.org/presentationml/2006/main">
  <p:tag name="AS_UNIQUEID" val="457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1.xml><?xml version="1.0" encoding="utf-8"?>
<p:tagLst xmlns:p="http://schemas.openxmlformats.org/presentationml/2006/main">
  <p:tag name="AS_UNIQUEID" val="457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2.xml><?xml version="1.0" encoding="utf-8"?>
<p:tagLst xmlns:p="http://schemas.openxmlformats.org/presentationml/2006/main">
  <p:tag name="AS_UNIQUEID" val="457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3.xml><?xml version="1.0" encoding="utf-8"?>
<p:tagLst xmlns:p="http://schemas.openxmlformats.org/presentationml/2006/main">
  <p:tag name="AS_UNIQUEID" val="4580"/>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4.xml><?xml version="1.0" encoding="utf-8"?>
<p:tagLst xmlns:p="http://schemas.openxmlformats.org/presentationml/2006/main">
  <p:tag name="AS_UNIQUEID" val="4581"/>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5.xml><?xml version="1.0" encoding="utf-8"?>
<p:tagLst xmlns:p="http://schemas.openxmlformats.org/presentationml/2006/main">
  <p:tag name="AS_UNIQUEID" val="4582"/>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26.xml><?xml version="1.0" encoding="utf-8"?>
<p:tagLst xmlns:p="http://schemas.openxmlformats.org/presentationml/2006/main">
  <p:tag name="AS_UNIQUEID" val="4583"/>
</p:tagLst>
</file>

<file path=ppt/tags/tag127.xml><?xml version="1.0" encoding="utf-8"?>
<p:tagLst xmlns:p="http://schemas.openxmlformats.org/presentationml/2006/main">
  <p:tag name="AS_UNIQUEID" val="458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8.xml><?xml version="1.0" encoding="utf-8"?>
<p:tagLst xmlns:p="http://schemas.openxmlformats.org/presentationml/2006/main">
  <p:tag name="AS_UNIQUEID" val="458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29.xml><?xml version="1.0" encoding="utf-8"?>
<p:tagLst xmlns:p="http://schemas.openxmlformats.org/presentationml/2006/main">
  <p:tag name="AS_UNIQUEID" val="4586"/>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0.xml><?xml version="1.0" encoding="utf-8"?>
<p:tagLst xmlns:p="http://schemas.openxmlformats.org/presentationml/2006/main">
  <p:tag name="AS_UNIQUEID" val="4587"/>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1.xml><?xml version="1.0" encoding="utf-8"?>
<p:tagLst xmlns:p="http://schemas.openxmlformats.org/presentationml/2006/main">
  <p:tag name="AS_UNIQUEID" val="4588"/>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32.xml><?xml version="1.0" encoding="utf-8"?>
<p:tagLst xmlns:p="http://schemas.openxmlformats.org/presentationml/2006/main">
  <p:tag name="AS_UNIQUEID" val="4589"/>
</p:tagLst>
</file>

<file path=ppt/tags/tag133.xml><?xml version="1.0" encoding="utf-8"?>
<p:tagLst xmlns:p="http://schemas.openxmlformats.org/presentationml/2006/main">
  <p:tag name="AS_UNIQUEID" val="459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4.xml><?xml version="1.0" encoding="utf-8"?>
<p:tagLst xmlns:p="http://schemas.openxmlformats.org/presentationml/2006/main">
  <p:tag name="AS_UNIQUEID" val="4591"/>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5.xml><?xml version="1.0" encoding="utf-8"?>
<p:tagLst xmlns:p="http://schemas.openxmlformats.org/presentationml/2006/main">
  <p:tag name="AS_UNIQUEID" val="4592"/>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6.xml><?xml version="1.0" encoding="utf-8"?>
<p:tagLst xmlns:p="http://schemas.openxmlformats.org/presentationml/2006/main">
  <p:tag name="AS_UNIQUEID" val="4593"/>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37.xml><?xml version="1.0" encoding="utf-8"?>
<p:tagLst xmlns:p="http://schemas.openxmlformats.org/presentationml/2006/main">
  <p:tag name="AS_UNIQUEID" val="4594"/>
</p:tagLst>
</file>

<file path=ppt/tags/tag138.xml><?xml version="1.0" encoding="utf-8"?>
<p:tagLst xmlns:p="http://schemas.openxmlformats.org/presentationml/2006/main">
  <p:tag name="AS_UNIQUEID" val="459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AS_UNIQUEID" val="459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AS_UNIQUEID" val="4597"/>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AS_UNIQUEID" val="4598"/>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AS_UNIQUEID" val="4599"/>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AS_UNIQUEID" val="4600"/>
</p:tagLst>
</file>

<file path=ppt/tags/tag144.xml><?xml version="1.0" encoding="utf-8"?>
<p:tagLst xmlns:p="http://schemas.openxmlformats.org/presentationml/2006/main">
  <p:tag name="AS_UNIQUEID" val="4601"/>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5.xml><?xml version="1.0" encoding="utf-8"?>
<p:tagLst xmlns:p="http://schemas.openxmlformats.org/presentationml/2006/main">
  <p:tag name="AS_UNIQUEID" val="4602"/>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46.xml><?xml version="1.0" encoding="utf-8"?>
<p:tagLst xmlns:p="http://schemas.openxmlformats.org/presentationml/2006/main">
  <p:tag name="AS_UNIQUEID" val="4603"/>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7.xml><?xml version="1.0" encoding="utf-8"?>
<p:tagLst xmlns:p="http://schemas.openxmlformats.org/presentationml/2006/main">
  <p:tag name="AS_UNIQUEID" val="4604"/>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8.xml><?xml version="1.0" encoding="utf-8"?>
<p:tagLst xmlns:p="http://schemas.openxmlformats.org/presentationml/2006/main">
  <p:tag name="AS_UNIQUEID" val="4605"/>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9.xml><?xml version="1.0" encoding="utf-8"?>
<p:tagLst xmlns:p="http://schemas.openxmlformats.org/presentationml/2006/main">
  <p:tag name="AS_UNIQUEID" val="4606"/>
</p:tagLst>
</file>

<file path=ppt/tags/tag15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1.xml><?xml version="1.0" encoding="utf-8"?>
<p:tagLst xmlns:p="http://schemas.openxmlformats.org/presentationml/2006/main">
  <p:tag name="AS_UNIQUEID" val="4607"/>
</p:tagLst>
</file>

<file path=ppt/tags/tag152.xml><?xml version="1.0" encoding="utf-8"?>
<p:tagLst xmlns:p="http://schemas.openxmlformats.org/presentationml/2006/main">
  <p:tag name="AS_UNIQUEID" val="2467"/>
</p:tagLst>
</file>

<file path=ppt/tags/tag153.xml><?xml version="1.0" encoding="utf-8"?>
<p:tagLst xmlns:p="http://schemas.openxmlformats.org/presentationml/2006/main">
  <p:tag name="AS_UNIQUEID" val="2468"/>
</p:tagLst>
</file>

<file path=ppt/tags/tag154.xml><?xml version="1.0" encoding="utf-8"?>
<p:tagLst xmlns:p="http://schemas.openxmlformats.org/presentationml/2006/main">
  <p:tag name="AS_UNIQUEID" val="2469"/>
</p:tagLst>
</file>

<file path=ppt/tags/tag155.xml><?xml version="1.0" encoding="utf-8"?>
<p:tagLst xmlns:p="http://schemas.openxmlformats.org/presentationml/2006/main">
  <p:tag name="AS_UNIQUEID" val="2470"/>
</p:tagLst>
</file>

<file path=ppt/tags/tag156.xml><?xml version="1.0" encoding="utf-8"?>
<p:tagLst xmlns:p="http://schemas.openxmlformats.org/presentationml/2006/main">
  <p:tag name="AS_UNIQUEID" val="2471"/>
</p:tagLst>
</file>

<file path=ppt/tags/tag157.xml><?xml version="1.0" encoding="utf-8"?>
<p:tagLst xmlns:p="http://schemas.openxmlformats.org/presentationml/2006/main">
  <p:tag name="AS_UNIQUEID" val="4608"/>
</p:tagLst>
</file>

<file path=ppt/tags/tag158.xml><?xml version="1.0" encoding="utf-8"?>
<p:tagLst xmlns:p="http://schemas.openxmlformats.org/presentationml/2006/main">
  <p:tag name="AS_UNIQUEID" val="2473"/>
</p:tagLst>
</file>

<file path=ppt/tags/tag159.xml><?xml version="1.0" encoding="utf-8"?>
<p:tagLst xmlns:p="http://schemas.openxmlformats.org/presentationml/2006/main">
  <p:tag name="AS_UNIQUEID" val="2474"/>
</p:tagLst>
</file>

<file path=ppt/tags/tag160.xml><?xml version="1.0" encoding="utf-8"?>
<p:tagLst xmlns:p="http://schemas.openxmlformats.org/presentationml/2006/main">
  <p:tag name="AS_UNIQUEID" val="2475"/>
</p:tagLst>
</file>

<file path=ppt/tags/tag161.xml><?xml version="1.0" encoding="utf-8"?>
<p:tagLst xmlns:p="http://schemas.openxmlformats.org/presentationml/2006/main">
  <p:tag name="AS_UNIQUEID" val="2476"/>
</p:tagLst>
</file>

<file path=ppt/tags/tag162.xml><?xml version="1.0" encoding="utf-8"?>
<p:tagLst xmlns:p="http://schemas.openxmlformats.org/presentationml/2006/main">
  <p:tag name="AS_UNIQUEID" val="2477"/>
</p:tagLst>
</file>

<file path=ppt/tags/tag163.xml><?xml version="1.0" encoding="utf-8"?>
<p:tagLst xmlns:p="http://schemas.openxmlformats.org/presentationml/2006/main">
  <p:tag name="AS_UNIQUEID" val="4609"/>
</p:tagLst>
</file>

<file path=ppt/tags/tag164.xml><?xml version="1.0" encoding="utf-8"?>
<p:tagLst xmlns:p="http://schemas.openxmlformats.org/presentationml/2006/main">
  <p:tag name="AS_UNIQUEID" val="2479"/>
</p:tagLst>
</file>

<file path=ppt/tags/tag165.xml><?xml version="1.0" encoding="utf-8"?>
<p:tagLst xmlns:p="http://schemas.openxmlformats.org/presentationml/2006/main">
  <p:tag name="AS_UNIQUEID" val="2480"/>
</p:tagLst>
</file>

<file path=ppt/tags/tag166.xml><?xml version="1.0" encoding="utf-8"?>
<p:tagLst xmlns:p="http://schemas.openxmlformats.org/presentationml/2006/main">
  <p:tag name="AS_UNIQUEID" val="2481"/>
</p:tagLst>
</file>

<file path=ppt/tags/tag167.xml><?xml version="1.0" encoding="utf-8"?>
<p:tagLst xmlns:p="http://schemas.openxmlformats.org/presentationml/2006/main">
  <p:tag name="AS_UNIQUEID" val="2482"/>
</p:tagLst>
</file>

<file path=ppt/tags/tag168.xml><?xml version="1.0" encoding="utf-8"?>
<p:tagLst xmlns:p="http://schemas.openxmlformats.org/presentationml/2006/main">
  <p:tag name="AS_UNIQUEID" val="2483"/>
</p:tagLst>
</file>

<file path=ppt/tags/tag169.xml><?xml version="1.0" encoding="utf-8"?>
<p:tagLst xmlns:p="http://schemas.openxmlformats.org/presentationml/2006/main">
  <p:tag name="AS_UNIQUEID" val="4610"/>
</p:tagLst>
</file>

<file path=ppt/tags/tag170.xml><?xml version="1.0" encoding="utf-8"?>
<p:tagLst xmlns:p="http://schemas.openxmlformats.org/presentationml/2006/main">
  <p:tag name="AS_UNIQUEID" val="2485"/>
</p:tagLst>
</file>

<file path=ppt/tags/tag171.xml><?xml version="1.0" encoding="utf-8"?>
<p:tagLst xmlns:p="http://schemas.openxmlformats.org/presentationml/2006/main">
  <p:tag name="AS_UNIQUEID" val="2486"/>
</p:tagLst>
</file>

<file path=ppt/tags/tag172.xml><?xml version="1.0" encoding="utf-8"?>
<p:tagLst xmlns:p="http://schemas.openxmlformats.org/presentationml/2006/main">
  <p:tag name="AS_UNIQUEID" val="2487"/>
</p:tagLst>
</file>

<file path=ppt/tags/tag173.xml><?xml version="1.0" encoding="utf-8"?>
<p:tagLst xmlns:p="http://schemas.openxmlformats.org/presentationml/2006/main">
  <p:tag name="AS_UNIQUEID" val="2488"/>
</p:tagLst>
</file>

<file path=ppt/tags/tag174.xml><?xml version="1.0" encoding="utf-8"?>
<p:tagLst xmlns:p="http://schemas.openxmlformats.org/presentationml/2006/main">
  <p:tag name="AS_UNIQUEID" val="2489"/>
</p:tagLst>
</file>

<file path=ppt/tags/tag175.xml><?xml version="1.0" encoding="utf-8"?>
<p:tagLst xmlns:p="http://schemas.openxmlformats.org/presentationml/2006/main">
  <p:tag name="AS_UNIQUEID" val="2490"/>
</p:tagLst>
</file>

<file path=ppt/tags/tag176.xml><?xml version="1.0" encoding="utf-8"?>
<p:tagLst xmlns:p="http://schemas.openxmlformats.org/presentationml/2006/main">
  <p:tag name="AS_UNIQUEID" val="4611"/>
</p:tagLst>
</file>

<file path=ppt/tags/tag177.xml><?xml version="1.0" encoding="utf-8"?>
<p:tagLst xmlns:p="http://schemas.openxmlformats.org/presentationml/2006/main">
  <p:tag name="AS_UNIQUEID" val="2492"/>
</p:tagLst>
</file>

<file path=ppt/tags/tag178.xml><?xml version="1.0" encoding="utf-8"?>
<p:tagLst xmlns:p="http://schemas.openxmlformats.org/presentationml/2006/main">
  <p:tag name="AS_UNIQUEID" val="2493"/>
</p:tagLst>
</file>

<file path=ppt/tags/tag179.xml><?xml version="1.0" encoding="utf-8"?>
<p:tagLst xmlns:p="http://schemas.openxmlformats.org/presentationml/2006/main">
  <p:tag name="AS_UNIQUEID" val="2494"/>
</p:tagLst>
</file>

<file path=ppt/tags/tag180.xml><?xml version="1.0" encoding="utf-8"?>
<p:tagLst xmlns:p="http://schemas.openxmlformats.org/presentationml/2006/main">
  <p:tag name="AS_UNIQUEID" val="2495"/>
</p:tagLst>
</file>

<file path=ppt/tags/tag181.xml><?xml version="1.0" encoding="utf-8"?>
<p:tagLst xmlns:p="http://schemas.openxmlformats.org/presentationml/2006/main">
  <p:tag name="AS_UNIQUEID" val="2496"/>
</p:tagLst>
</file>

<file path=ppt/tags/tag182.xml><?xml version="1.0" encoding="utf-8"?>
<p:tagLst xmlns:p="http://schemas.openxmlformats.org/presentationml/2006/main">
  <p:tag name="AS_UNIQUEID" val="2497"/>
</p:tagLst>
</file>

<file path=ppt/tags/tag183.xml><?xml version="1.0" encoding="utf-8"?>
<p:tagLst xmlns:p="http://schemas.openxmlformats.org/presentationml/2006/main">
  <p:tag name="AS_UNIQUEID" val="2498"/>
</p:tagLst>
</file>

<file path=ppt/tags/tag184.xml><?xml version="1.0" encoding="utf-8"?>
<p:tagLst xmlns:p="http://schemas.openxmlformats.org/presentationml/2006/main">
  <p:tag name="AS_UNIQUEID" val="2499"/>
</p:tagLst>
</file>

<file path=ppt/tags/tag185.xml><?xml version="1.0" encoding="utf-8"?>
<p:tagLst xmlns:p="http://schemas.openxmlformats.org/presentationml/2006/main">
  <p:tag name="AS_UNIQUEID" val="4612"/>
</p:tagLst>
</file>

<file path=ppt/tags/tag186.xml><?xml version="1.0" encoding="utf-8"?>
<p:tagLst xmlns:p="http://schemas.openxmlformats.org/presentationml/2006/main">
  <p:tag name="AS_UNIQUEID" val="2501"/>
</p:tagLst>
</file>

<file path=ppt/tags/tag187.xml><?xml version="1.0" encoding="utf-8"?>
<p:tagLst xmlns:p="http://schemas.openxmlformats.org/presentationml/2006/main">
  <p:tag name="AS_UNIQUEID" val="2502"/>
</p:tagLst>
</file>

<file path=ppt/tags/tag188.xml><?xml version="1.0" encoding="utf-8"?>
<p:tagLst xmlns:p="http://schemas.openxmlformats.org/presentationml/2006/main">
  <p:tag name="AS_UNIQUEID" val="2503"/>
</p:tagLst>
</file>

<file path=ppt/tags/tag189.xml><?xml version="1.0" encoding="utf-8"?>
<p:tagLst xmlns:p="http://schemas.openxmlformats.org/presentationml/2006/main">
  <p:tag name="AS_UNIQUEID" val="2504"/>
</p:tagLst>
</file>

<file path=ppt/tags/tag190.xml><?xml version="1.0" encoding="utf-8"?>
<p:tagLst xmlns:p="http://schemas.openxmlformats.org/presentationml/2006/main">
  <p:tag name="AS_UNIQUEID" val="4613"/>
</p:tagLst>
</file>

<file path=ppt/tags/tag191.xml><?xml version="1.0" encoding="utf-8"?>
<p:tagLst xmlns:p="http://schemas.openxmlformats.org/presentationml/2006/main">
  <p:tag name="AS_UNIQUEID" val="2506"/>
</p:tagLst>
</file>

<file path=ppt/tags/tag192.xml><?xml version="1.0" encoding="utf-8"?>
<p:tagLst xmlns:p="http://schemas.openxmlformats.org/presentationml/2006/main">
  <p:tag name="AS_UNIQUEID" val="2507"/>
</p:tagLst>
</file>

<file path=ppt/tags/tag193.xml><?xml version="1.0" encoding="utf-8"?>
<p:tagLst xmlns:p="http://schemas.openxmlformats.org/presentationml/2006/main">
  <p:tag name="AS_UNIQUEID" val="2508"/>
</p:tagLst>
</file>

<file path=ppt/tags/tag194.xml><?xml version="1.0" encoding="utf-8"?>
<p:tagLst xmlns:p="http://schemas.openxmlformats.org/presentationml/2006/main">
  <p:tag name="AS_UNIQUEID" val="4614"/>
</p:tagLst>
</file>

<file path=ppt/tags/tag195.xml><?xml version="1.0" encoding="utf-8"?>
<p:tagLst xmlns:p="http://schemas.openxmlformats.org/presentationml/2006/main">
  <p:tag name="AS_UNIQUEID" val="2510"/>
</p:tagLst>
</file>

<file path=ppt/tags/tag196.xml><?xml version="1.0" encoding="utf-8"?>
<p:tagLst xmlns:p="http://schemas.openxmlformats.org/presentationml/2006/main">
  <p:tag name="AS_UNIQUEID" val="2511"/>
</p:tagLst>
</file>

<file path=ppt/tags/tag197.xml><?xml version="1.0" encoding="utf-8"?>
<p:tagLst xmlns:p="http://schemas.openxmlformats.org/presentationml/2006/main">
  <p:tag name="AS_UNIQUEID" val="2512"/>
</p:tagLst>
</file>

<file path=ppt/tags/tag198.xml><?xml version="1.0" encoding="utf-8"?>
<p:tagLst xmlns:p="http://schemas.openxmlformats.org/presentationml/2006/main">
  <p:tag name="AS_UNIQUEID" val="2513"/>
</p:tagLst>
</file>

<file path=ppt/tags/tag199.xml><?xml version="1.0" encoding="utf-8"?>
<p:tagLst xmlns:p="http://schemas.openxmlformats.org/presentationml/2006/main">
  <p:tag name="AS_UNIQUEID" val="2514"/>
</p:tagLst>
</file>

<file path=ppt/tags/tag200.xml><?xml version="1.0" encoding="utf-8"?>
<p:tagLst xmlns:p="http://schemas.openxmlformats.org/presentationml/2006/main">
  <p:tag name="AS_UNIQUEID" val="2515"/>
</p:tagLst>
</file>

<file path=ppt/tags/tag201.xml><?xml version="1.0" encoding="utf-8"?>
<p:tagLst xmlns:p="http://schemas.openxmlformats.org/presentationml/2006/main">
  <p:tag name="AS_UNIQUEID" val="4615"/>
</p:tagLst>
</file>

<file path=ppt/tags/tag202.xml><?xml version="1.0" encoding="utf-8"?>
<p:tagLst xmlns:p="http://schemas.openxmlformats.org/presentationml/2006/main">
  <p:tag name="AS_UNIQUEID" val="2517"/>
</p:tagLst>
</file>

<file path=ppt/tags/tag203.xml><?xml version="1.0" encoding="utf-8"?>
<p:tagLst xmlns:p="http://schemas.openxmlformats.org/presentationml/2006/main">
  <p:tag name="AS_UNIQUEID" val="2518"/>
</p:tagLst>
</file>

<file path=ppt/tags/tag204.xml><?xml version="1.0" encoding="utf-8"?>
<p:tagLst xmlns:p="http://schemas.openxmlformats.org/presentationml/2006/main">
  <p:tag name="AS_UNIQUEID" val="2519"/>
</p:tagLst>
</file>

<file path=ppt/tags/tag205.xml><?xml version="1.0" encoding="utf-8"?>
<p:tagLst xmlns:p="http://schemas.openxmlformats.org/presentationml/2006/main">
  <p:tag name="AS_UNIQUEID" val="2520"/>
</p:tagLst>
</file>

<file path=ppt/tags/tag206.xml><?xml version="1.0" encoding="utf-8"?>
<p:tagLst xmlns:p="http://schemas.openxmlformats.org/presentationml/2006/main">
  <p:tag name="AS_UNIQUEID" val="2521"/>
</p:tagLst>
</file>

<file path=ppt/tags/tag207.xml><?xml version="1.0" encoding="utf-8"?>
<p:tagLst xmlns:p="http://schemas.openxmlformats.org/presentationml/2006/main">
  <p:tag name="AS_UNIQUEID" val="2522"/>
</p:tagLst>
</file>

<file path=ppt/tags/tag208.xml><?xml version="1.0" encoding="utf-8"?>
<p:tagLst xmlns:p="http://schemas.openxmlformats.org/presentationml/2006/main">
  <p:tag name="AS_UNIQUEID" val="4616"/>
</p:tagLst>
</file>

<file path=ppt/tags/tag209.xml><?xml version="1.0" encoding="utf-8"?>
<p:tagLst xmlns:p="http://schemas.openxmlformats.org/presentationml/2006/main">
  <p:tag name="AS_UNIQUEID" val="2524"/>
</p:tagLst>
</file>

<file path=ppt/tags/tag210.xml><?xml version="1.0" encoding="utf-8"?>
<p:tagLst xmlns:p="http://schemas.openxmlformats.org/presentationml/2006/main">
  <p:tag name="AS_UNIQUEID" val="2525"/>
</p:tagLst>
</file>

<file path=ppt/tags/tag211.xml><?xml version="1.0" encoding="utf-8"?>
<p:tagLst xmlns:p="http://schemas.openxmlformats.org/presentationml/2006/main">
  <p:tag name="AS_UNIQUEID" val="2526"/>
</p:tagLst>
</file>

<file path=ppt/tags/tag212.xml><?xml version="1.0" encoding="utf-8"?>
<p:tagLst xmlns:p="http://schemas.openxmlformats.org/presentationml/2006/main">
  <p:tag name="AS_UNIQUEID" val="2527"/>
</p:tagLst>
</file>

<file path=ppt/tags/tag213.xml><?xml version="1.0" encoding="utf-8"?>
<p:tagLst xmlns:p="http://schemas.openxmlformats.org/presentationml/2006/main">
  <p:tag name="AS_UNIQUEID" val="2528"/>
</p:tagLst>
</file>

<file path=ppt/tags/tag214.xml><?xml version="1.0" encoding="utf-8"?>
<p:tagLst xmlns:p="http://schemas.openxmlformats.org/presentationml/2006/main">
  <p:tag name="AS_UNIQUEID" val="4617"/>
</p:tagLst>
</file>

<file path=ppt/tags/tag215.xml><?xml version="1.0" encoding="utf-8"?>
<p:tagLst xmlns:p="http://schemas.openxmlformats.org/presentationml/2006/main">
  <p:tag name="AS_UNIQUEID" val="2530"/>
</p:tagLst>
</file>

<file path=ppt/tags/tag216.xml><?xml version="1.0" encoding="utf-8"?>
<p:tagLst xmlns:p="http://schemas.openxmlformats.org/presentationml/2006/main">
  <p:tag name="AS_UNIQUEID" val="2531"/>
</p:tagLst>
</file>

<file path=ppt/tags/tag217.xml><?xml version="1.0" encoding="utf-8"?>
<p:tagLst xmlns:p="http://schemas.openxmlformats.org/presentationml/2006/main">
  <p:tag name="AS_UNIQUEID" val="2532"/>
</p:tagLst>
</file>

<file path=ppt/tags/tag218.xml><?xml version="1.0" encoding="utf-8"?>
<p:tagLst xmlns:p="http://schemas.openxmlformats.org/presentationml/2006/main">
  <p:tag name="AS_UNIQUEID" val="2533"/>
</p:tagLst>
</file>

<file path=ppt/tags/tag219.xml><?xml version="1.0" encoding="utf-8"?>
<p:tagLst xmlns:p="http://schemas.openxmlformats.org/presentationml/2006/main">
  <p:tag name="AS_UNIQUEID" val="2534"/>
</p:tagLst>
</file>

<file path=ppt/tags/tag220.xml><?xml version="1.0" encoding="utf-8"?>
<p:tagLst xmlns:p="http://schemas.openxmlformats.org/presentationml/2006/main">
  <p:tag name="AS_UNIQUEID" val="4618"/>
</p:tagLst>
</file>

<file path=ppt/tags/tag221.xml><?xml version="1.0" encoding="utf-8"?>
<p:tagLst xmlns:p="http://schemas.openxmlformats.org/presentationml/2006/main">
  <p:tag name="AS_UNIQUEID" val="2536"/>
</p:tagLst>
</file>

<file path=ppt/tags/tag222.xml><?xml version="1.0" encoding="utf-8"?>
<p:tagLst xmlns:p="http://schemas.openxmlformats.org/presentationml/2006/main">
  <p:tag name="AS_UNIQUEID" val="2537"/>
</p:tagLst>
</file>

<file path=ppt/tags/tag223.xml><?xml version="1.0" encoding="utf-8"?>
<p:tagLst xmlns:p="http://schemas.openxmlformats.org/presentationml/2006/main">
  <p:tag name="AS_UNIQUEID" val="2538"/>
</p:tagLst>
</file>

<file path=ppt/tags/tag224.xml><?xml version="1.0" encoding="utf-8"?>
<p:tagLst xmlns:p="http://schemas.openxmlformats.org/presentationml/2006/main">
  <p:tag name="AS_UNIQUEID" val="2539"/>
</p:tagLst>
</file>

<file path=ppt/tags/tag225.xml><?xml version="1.0" encoding="utf-8"?>
<p:tagLst xmlns:p="http://schemas.openxmlformats.org/presentationml/2006/main">
  <p:tag name="AS_UNIQUEID" val="2540"/>
</p:tagLst>
</file>

<file path=ppt/tags/tag226.xml><?xml version="1.0" encoding="utf-8"?>
<p:tagLst xmlns:p="http://schemas.openxmlformats.org/presentationml/2006/main">
  <p:tag name="AS_UNIQUEID" val="4619"/>
</p:tagLst>
</file>

<file path=ppt/tags/tag227.xml><?xml version="1.0" encoding="utf-8"?>
<p:tagLst xmlns:p="http://schemas.openxmlformats.org/presentationml/2006/main">
  <p:tag name="AS_UNIQUEID" val="4620"/>
</p:tagLst>
</file>

<file path=ppt/tags/tag228.xml><?xml version="1.0" encoding="utf-8"?>
<p:tagLst xmlns:p="http://schemas.openxmlformats.org/presentationml/2006/main">
  <p:tag name="AS_UNIQUEID" val="4621"/>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9.xml><?xml version="1.0" encoding="utf-8"?>
<p:tagLst xmlns:p="http://schemas.openxmlformats.org/presentationml/2006/main">
  <p:tag name="AS_UNIQUEID" val="4622"/>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0.xml><?xml version="1.0" encoding="utf-8"?>
<p:tagLst xmlns:p="http://schemas.openxmlformats.org/presentationml/2006/main">
  <p:tag name="AS_UNIQUEID" val="4623"/>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1.xml><?xml version="1.0" encoding="utf-8"?>
<p:tagLst xmlns:p="http://schemas.openxmlformats.org/presentationml/2006/main">
  <p:tag name="AS_UNIQUEID" val="4624"/>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2.xml><?xml version="1.0" encoding="utf-8"?>
<p:tagLst xmlns:p="http://schemas.openxmlformats.org/presentationml/2006/main">
  <p:tag name="AS_UNIQUEID" val="4625"/>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3.xml><?xml version="1.0" encoding="utf-8"?>
<p:tagLst xmlns:p="http://schemas.openxmlformats.org/presentationml/2006/main">
  <p:tag name="AS_UNIQUEID" val="4626"/>
</p:tagLst>
</file>

<file path=ppt/tags/tag234.xml><?xml version="1.0" encoding="utf-8"?>
<p:tagLst xmlns:p="http://schemas.openxmlformats.org/presentationml/2006/main">
  <p:tag name="AS_UNIQUEID" val="4627"/>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5.xml><?xml version="1.0" encoding="utf-8"?>
<p:tagLst xmlns:p="http://schemas.openxmlformats.org/presentationml/2006/main">
  <p:tag name="AS_UNIQUEID" val="4628"/>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6.xml><?xml version="1.0" encoding="utf-8"?>
<p:tagLst xmlns:p="http://schemas.openxmlformats.org/presentationml/2006/main">
  <p:tag name="AS_UNIQUEID" val="4629"/>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7.xml><?xml version="1.0" encoding="utf-8"?>
<p:tagLst xmlns:p="http://schemas.openxmlformats.org/presentationml/2006/main">
  <p:tag name="AS_UNIQUEID" val="4630"/>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8.xml><?xml version="1.0" encoding="utf-8"?>
<p:tagLst xmlns:p="http://schemas.openxmlformats.org/presentationml/2006/main">
  <p:tag name="AS_UNIQUEID" val="4631"/>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9.xml><?xml version="1.0" encoding="utf-8"?>
<p:tagLst xmlns:p="http://schemas.openxmlformats.org/presentationml/2006/main">
  <p:tag name="AS_UNIQUEID" val="4632"/>
</p:tagLst>
</file>

<file path=ppt/tags/tag240.xml><?xml version="1.0" encoding="utf-8"?>
<p:tagLst xmlns:p="http://schemas.openxmlformats.org/presentationml/2006/main">
  <p:tag name="AS_UNIQUEID" val="4633"/>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1.xml><?xml version="1.0" encoding="utf-8"?>
<p:tagLst xmlns:p="http://schemas.openxmlformats.org/presentationml/2006/main">
  <p:tag name="AS_UNIQUEID" val="4634"/>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2.xml><?xml version="1.0" encoding="utf-8"?>
<p:tagLst xmlns:p="http://schemas.openxmlformats.org/presentationml/2006/main">
  <p:tag name="AS_UNIQUEID" val="4635"/>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3.xml><?xml version="1.0" encoding="utf-8"?>
<p:tagLst xmlns:p="http://schemas.openxmlformats.org/presentationml/2006/main">
  <p:tag name="AS_UNIQUEID" val="4636"/>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4.xml><?xml version="1.0" encoding="utf-8"?>
<p:tagLst xmlns:p="http://schemas.openxmlformats.org/presentationml/2006/main">
  <p:tag name="AS_UNIQUEID" val="4637"/>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5.xml><?xml version="1.0" encoding="utf-8"?>
<p:tagLst xmlns:p="http://schemas.openxmlformats.org/presentationml/2006/main">
  <p:tag name="AS_UNIQUEID" val="4638"/>
</p:tagLst>
</file>

<file path=ppt/tags/tag246.xml><?xml version="1.0" encoding="utf-8"?>
<p:tagLst xmlns:p="http://schemas.openxmlformats.org/presentationml/2006/main">
  <p:tag name="AS_UNIQUEID" val="4639"/>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7.xml><?xml version="1.0" encoding="utf-8"?>
<p:tagLst xmlns:p="http://schemas.openxmlformats.org/presentationml/2006/main">
  <p:tag name="AS_UNIQUEID" val="4640"/>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8.xml><?xml version="1.0" encoding="utf-8"?>
<p:tagLst xmlns:p="http://schemas.openxmlformats.org/presentationml/2006/main">
  <p:tag name="AS_UNIQUEID" val="4641"/>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9.xml><?xml version="1.0" encoding="utf-8"?>
<p:tagLst xmlns:p="http://schemas.openxmlformats.org/presentationml/2006/main">
  <p:tag name="AS_UNIQUEID" val="4642"/>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0.xml><?xml version="1.0" encoding="utf-8"?>
<p:tagLst xmlns:p="http://schemas.openxmlformats.org/presentationml/2006/main">
  <p:tag name="AS_UNIQUEID" val="4643"/>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1.xml><?xml version="1.0" encoding="utf-8"?>
<p:tagLst xmlns:p="http://schemas.openxmlformats.org/presentationml/2006/main">
  <p:tag name="AS_UNIQUEID" val="4644"/>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2.xml><?xml version="1.0" encoding="utf-8"?>
<p:tagLst xmlns:p="http://schemas.openxmlformats.org/presentationml/2006/main">
  <p:tag name="AS_UNIQUEID" val="4645"/>
</p:tagLst>
</file>

<file path=ppt/tags/tag253.xml><?xml version="1.0" encoding="utf-8"?>
<p:tagLst xmlns:p="http://schemas.openxmlformats.org/presentationml/2006/main">
  <p:tag name="AS_UNIQUEID" val="4646"/>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4.xml><?xml version="1.0" encoding="utf-8"?>
<p:tagLst xmlns:p="http://schemas.openxmlformats.org/presentationml/2006/main">
  <p:tag name="AS_UNIQUEID" val="4647"/>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5.xml><?xml version="1.0" encoding="utf-8"?>
<p:tagLst xmlns:p="http://schemas.openxmlformats.org/presentationml/2006/main">
  <p:tag name="AS_UNIQUEID" val="4648"/>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6.xml><?xml version="1.0" encoding="utf-8"?>
<p:tagLst xmlns:p="http://schemas.openxmlformats.org/presentationml/2006/main">
  <p:tag name="AS_UNIQUEID" val="4649"/>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7.xml><?xml version="1.0" encoding="utf-8"?>
<p:tagLst xmlns:p="http://schemas.openxmlformats.org/presentationml/2006/main">
  <p:tag name="AS_UNIQUEID" val="4650"/>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8.xml><?xml version="1.0" encoding="utf-8"?>
<p:tagLst xmlns:p="http://schemas.openxmlformats.org/presentationml/2006/main">
  <p:tag name="AS_UNIQUEID" val="4651"/>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9.xml><?xml version="1.0" encoding="utf-8"?>
<p:tagLst xmlns:p="http://schemas.openxmlformats.org/presentationml/2006/main">
  <p:tag name="AS_UNIQUEID" val="4652"/>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0.xml><?xml version="1.0" encoding="utf-8"?>
<p:tagLst xmlns:p="http://schemas.openxmlformats.org/presentationml/2006/main">
  <p:tag name="AS_UNIQUEID" val="4653"/>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1.xml><?xml version="1.0" encoding="utf-8"?>
<p:tagLst xmlns:p="http://schemas.openxmlformats.org/presentationml/2006/main">
  <p:tag name="AS_UNIQUEID" val="4654"/>
</p:tagLst>
</file>

<file path=ppt/tags/tag262.xml><?xml version="1.0" encoding="utf-8"?>
<p:tagLst xmlns:p="http://schemas.openxmlformats.org/presentationml/2006/main">
  <p:tag name="AS_UNIQUEID" val="4655"/>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63.xml><?xml version="1.0" encoding="utf-8"?>
<p:tagLst xmlns:p="http://schemas.openxmlformats.org/presentationml/2006/main">
  <p:tag name="AS_UNIQUEID" val="4656"/>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64.xml><?xml version="1.0" encoding="utf-8"?>
<p:tagLst xmlns:p="http://schemas.openxmlformats.org/presentationml/2006/main">
  <p:tag name="AS_UNIQUEID" val="4657"/>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65.xml><?xml version="1.0" encoding="utf-8"?>
<p:tagLst xmlns:p="http://schemas.openxmlformats.org/presentationml/2006/main">
  <p:tag name="AS_UNIQUEID" val="4658"/>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66.xml><?xml version="1.0" encoding="utf-8"?>
<p:tagLst xmlns:p="http://schemas.openxmlformats.org/presentationml/2006/main">
  <p:tag name="AS_UNIQUEID" val="4659"/>
</p:tagLst>
</file>

<file path=ppt/tags/tag267.xml><?xml version="1.0" encoding="utf-8"?>
<p:tagLst xmlns:p="http://schemas.openxmlformats.org/presentationml/2006/main">
  <p:tag name="AS_UNIQUEID" val="4660"/>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68.xml><?xml version="1.0" encoding="utf-8"?>
<p:tagLst xmlns:p="http://schemas.openxmlformats.org/presentationml/2006/main">
  <p:tag name="AS_UNIQUEID" val="4661"/>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69.xml><?xml version="1.0" encoding="utf-8"?>
<p:tagLst xmlns:p="http://schemas.openxmlformats.org/presentationml/2006/main">
  <p:tag name="AS_UNIQUEID" val="4662"/>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270.xml><?xml version="1.0" encoding="utf-8"?>
<p:tagLst xmlns:p="http://schemas.openxmlformats.org/presentationml/2006/main">
  <p:tag name="AS_UNIQUEID" val="4663"/>
</p:tagLst>
</file>

<file path=ppt/tags/tag271.xml><?xml version="1.0" encoding="utf-8"?>
<p:tagLst xmlns:p="http://schemas.openxmlformats.org/presentationml/2006/main">
  <p:tag name="AS_UNIQUEID" val="4664"/>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72.xml><?xml version="1.0" encoding="utf-8"?>
<p:tagLst xmlns:p="http://schemas.openxmlformats.org/presentationml/2006/main">
  <p:tag name="AS_UNIQUEID" val="4665"/>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73.xml><?xml version="1.0" encoding="utf-8"?>
<p:tagLst xmlns:p="http://schemas.openxmlformats.org/presentationml/2006/main">
  <p:tag name="AS_UNIQUEID" val="4666"/>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74.xml><?xml version="1.0" encoding="utf-8"?>
<p:tagLst xmlns:p="http://schemas.openxmlformats.org/presentationml/2006/main">
  <p:tag name="AS_UNIQUEID" val="4667"/>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75.xml><?xml version="1.0" encoding="utf-8"?>
<p:tagLst xmlns:p="http://schemas.openxmlformats.org/presentationml/2006/main">
  <p:tag name="AS_UNIQUEID" val="4668"/>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76.xml><?xml version="1.0" encoding="utf-8"?>
<p:tagLst xmlns:p="http://schemas.openxmlformats.org/presentationml/2006/main">
  <p:tag name="AS_UNIQUEID" val="4669"/>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277.xml><?xml version="1.0" encoding="utf-8"?>
<p:tagLst xmlns:p="http://schemas.openxmlformats.org/presentationml/2006/main">
  <p:tag name="AS_UNIQUEID" val="4670"/>
</p:tagLst>
</file>

<file path=ppt/tags/tag278.xml><?xml version="1.0" encoding="utf-8"?>
<p:tagLst xmlns:p="http://schemas.openxmlformats.org/presentationml/2006/main">
  <p:tag name="AS_UNIQUEID" val="4671"/>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79.xml><?xml version="1.0" encoding="utf-8"?>
<p:tagLst xmlns:p="http://schemas.openxmlformats.org/presentationml/2006/main">
  <p:tag name="AS_UNIQUEID" val="4672"/>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80.xml><?xml version="1.0" encoding="utf-8"?>
<p:tagLst xmlns:p="http://schemas.openxmlformats.org/presentationml/2006/main">
  <p:tag name="AS_UNIQUEID" val="4673"/>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81.xml><?xml version="1.0" encoding="utf-8"?>
<p:tagLst xmlns:p="http://schemas.openxmlformats.org/presentationml/2006/main">
  <p:tag name="AS_UNIQUEID" val="4674"/>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82.xml><?xml version="1.0" encoding="utf-8"?>
<p:tagLst xmlns:p="http://schemas.openxmlformats.org/presentationml/2006/main">
  <p:tag name="AS_UNIQUEID" val="4675"/>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83.xml><?xml version="1.0" encoding="utf-8"?>
<p:tagLst xmlns:p="http://schemas.openxmlformats.org/presentationml/2006/main">
  <p:tag name="AS_UNIQUEID" val="4676"/>
</p:tagLst>
</file>

<file path=ppt/tags/tag284.xml><?xml version="1.0" encoding="utf-8"?>
<p:tagLst xmlns:p="http://schemas.openxmlformats.org/presentationml/2006/main">
  <p:tag name="AS_UNIQUEID" val="4677"/>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85.xml><?xml version="1.0" encoding="utf-8"?>
<p:tagLst xmlns:p="http://schemas.openxmlformats.org/presentationml/2006/main">
  <p:tag name="AS_UNIQUEID" val="4678"/>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86.xml><?xml version="1.0" encoding="utf-8"?>
<p:tagLst xmlns:p="http://schemas.openxmlformats.org/presentationml/2006/main">
  <p:tag name="AS_UNIQUEID" val="4679"/>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87.xml><?xml version="1.0" encoding="utf-8"?>
<p:tagLst xmlns:p="http://schemas.openxmlformats.org/presentationml/2006/main">
  <p:tag name="AS_UNIQUEID" val="4680"/>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88.xml><?xml version="1.0" encoding="utf-8"?>
<p:tagLst xmlns:p="http://schemas.openxmlformats.org/presentationml/2006/main">
  <p:tag name="AS_UNIQUEID" val="4681"/>
</p:tagLst>
</file>

<file path=ppt/tags/tag289.xml><?xml version="1.0" encoding="utf-8"?>
<p:tagLst xmlns:p="http://schemas.openxmlformats.org/presentationml/2006/main">
  <p:tag name="AS_UNIQUEID" val="4682"/>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0.xml><?xml version="1.0" encoding="utf-8"?>
<p:tagLst xmlns:p="http://schemas.openxmlformats.org/presentationml/2006/main">
  <p:tag name="AS_UNIQUEID" val="4683"/>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1.xml><?xml version="1.0" encoding="utf-8"?>
<p:tagLst xmlns:p="http://schemas.openxmlformats.org/presentationml/2006/main">
  <p:tag name="AS_UNIQUEID" val="4684"/>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2.xml><?xml version="1.0" encoding="utf-8"?>
<p:tagLst xmlns:p="http://schemas.openxmlformats.org/presentationml/2006/main">
  <p:tag name="AS_UNIQUEID" val="4685"/>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3.xml><?xml version="1.0" encoding="utf-8"?>
<p:tagLst xmlns:p="http://schemas.openxmlformats.org/presentationml/2006/main">
  <p:tag name="AS_UNIQUEID" val="4686"/>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94.xml><?xml version="1.0" encoding="utf-8"?>
<p:tagLst xmlns:p="http://schemas.openxmlformats.org/presentationml/2006/main">
  <p:tag name="AS_UNIQUEID" val="4687"/>
</p:tagLst>
</file>

<file path=ppt/tags/tag295.xml><?xml version="1.0" encoding="utf-8"?>
<p:tagLst xmlns:p="http://schemas.openxmlformats.org/presentationml/2006/main">
  <p:tag name="AS_UNIQUEID" val="4688"/>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296.xml><?xml version="1.0" encoding="utf-8"?>
<p:tagLst xmlns:p="http://schemas.openxmlformats.org/presentationml/2006/main">
  <p:tag name="AS_UNIQUEID" val="4689"/>
  <p:tag name="KSO_WM_BEAUTIFY_FLAG" val="#wm#"/>
  <p:tag name="KSO_WM_TAG_VERSION" val="1.0"/>
  <p:tag name="KSO_WM_TEMPLATE_CATEGORY" val="custom"/>
  <p:tag name="KSO_WM_TEMPLATE_INDEX" val="20205176"/>
  <p:tag name="KSO_WM_UNIT_COMPATIBLE" val="0"/>
  <p:tag name="KSO_WM_UNIT_DIAGRAM_ISNUMVISUAL" val="0"/>
  <p:tag name="KSO_WM_UNIT_DIAGRAM_ISREFERUNIT" val="0"/>
  <p:tag name="KSO_WM_UNIT_HIGHLIGHT" val="0"/>
  <p:tag name="KSO_WM_UNIT_ID" val="_0**"/>
  <p:tag name="KSO_WM_UNIT_LAYERLEVEL" val="1"/>
</p:tagLst>
</file>

<file path=ppt/tags/tag297.xml><?xml version="1.0" encoding="utf-8"?>
<p:tagLst xmlns:p="http://schemas.openxmlformats.org/presentationml/2006/main">
  <p:tag name="AS_UNIQUEID" val="4690"/>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8.xml><?xml version="1.0" encoding="utf-8"?>
<p:tagLst xmlns:p="http://schemas.openxmlformats.org/presentationml/2006/main">
  <p:tag name="AS_UNIQUEID" val="4691"/>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9.xml><?xml version="1.0" encoding="utf-8"?>
<p:tagLst xmlns:p="http://schemas.openxmlformats.org/presentationml/2006/main">
  <p:tag name="AS_UNIQUEID" val="469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00.xml><?xml version="1.0" encoding="utf-8"?>
<p:tagLst xmlns:p="http://schemas.openxmlformats.org/presentationml/2006/main">
  <p:tag name="AS_UNIQUEID" val="4693"/>
</p:tagLst>
</file>

<file path=ppt/tags/tag30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302.xml><?xml version="1.0" encoding="utf-8"?>
<p:tagLst xmlns:p="http://schemas.openxmlformats.org/presentationml/2006/main">
  <p:tag name="AS_UNIQUEID" val="4891"/>
</p:tagLst>
</file>

<file path=ppt/tags/tag303.xml><?xml version="1.0" encoding="utf-8"?>
<p:tagLst xmlns:p="http://schemas.openxmlformats.org/presentationml/2006/main">
  <p:tag name="AS_UNIQUEID" val="4457"/>
</p:tagLst>
</file>

<file path=ppt/tags/tag304.xml><?xml version="1.0" encoding="utf-8"?>
<p:tagLst xmlns:p="http://schemas.openxmlformats.org/presentationml/2006/main">
  <p:tag name="AS_UNIQUEID" val="4458"/>
</p:tagLst>
</file>

<file path=ppt/tags/tag305.xml><?xml version="1.0" encoding="utf-8"?>
<p:tagLst xmlns:p="http://schemas.openxmlformats.org/presentationml/2006/main">
  <p:tag name="AS_UNIQUEID" val="4459"/>
</p:tagLst>
</file>

<file path=ppt/tags/tag306.xml><?xml version="1.0" encoding="utf-8"?>
<p:tagLst xmlns:p="http://schemas.openxmlformats.org/presentationml/2006/main">
  <p:tag name="AS_UNIQUEID" val="4460"/>
</p:tagLst>
</file>

<file path=ppt/tags/tag307.xml><?xml version="1.0" encoding="utf-8"?>
<p:tagLst xmlns:p="http://schemas.openxmlformats.org/presentationml/2006/main">
  <p:tag name="AS_UNIQUEID" val="4461"/>
</p:tagLst>
</file>

<file path=ppt/tags/tag308.xml><?xml version="1.0" encoding="utf-8"?>
<p:tagLst xmlns:p="http://schemas.openxmlformats.org/presentationml/2006/main">
  <p:tag name="AS_UNIQUEID" val="4892"/>
</p:tagLst>
</file>

<file path=ppt/tags/tag309.xml><?xml version="1.0" encoding="utf-8"?>
<p:tagLst xmlns:p="http://schemas.openxmlformats.org/presentationml/2006/main">
  <p:tag name="AS_UNIQUEID" val="4463"/>
</p:tagLst>
</file>

<file path=ppt/tags/tag310.xml><?xml version="1.0" encoding="utf-8"?>
<p:tagLst xmlns:p="http://schemas.openxmlformats.org/presentationml/2006/main">
  <p:tag name="AS_UNIQUEID" val="4464"/>
</p:tagLst>
</file>

<file path=ppt/tags/tag311.xml><?xml version="1.0" encoding="utf-8"?>
<p:tagLst xmlns:p="http://schemas.openxmlformats.org/presentationml/2006/main">
  <p:tag name="AS_UNIQUEID" val="4465"/>
</p:tagLst>
</file>

<file path=ppt/tags/tag312.xml><?xml version="1.0" encoding="utf-8"?>
<p:tagLst xmlns:p="http://schemas.openxmlformats.org/presentationml/2006/main">
  <p:tag name="AS_UNIQUEID" val="4466"/>
</p:tagLst>
</file>

<file path=ppt/tags/tag313.xml><?xml version="1.0" encoding="utf-8"?>
<p:tagLst xmlns:p="http://schemas.openxmlformats.org/presentationml/2006/main">
  <p:tag name="AS_UNIQUEID" val="4467"/>
</p:tagLst>
</file>

<file path=ppt/tags/tag314.xml><?xml version="1.0" encoding="utf-8"?>
<p:tagLst xmlns:p="http://schemas.openxmlformats.org/presentationml/2006/main">
  <p:tag name="AS_UNIQUEID" val="4893"/>
</p:tagLst>
</file>

<file path=ppt/tags/tag315.xml><?xml version="1.0" encoding="utf-8"?>
<p:tagLst xmlns:p="http://schemas.openxmlformats.org/presentationml/2006/main">
  <p:tag name="AS_UNIQUEID" val="4469"/>
</p:tagLst>
</file>

<file path=ppt/tags/tag316.xml><?xml version="1.0" encoding="utf-8"?>
<p:tagLst xmlns:p="http://schemas.openxmlformats.org/presentationml/2006/main">
  <p:tag name="AS_UNIQUEID" val="4470"/>
</p:tagLst>
</file>

<file path=ppt/tags/tag317.xml><?xml version="1.0" encoding="utf-8"?>
<p:tagLst xmlns:p="http://schemas.openxmlformats.org/presentationml/2006/main">
  <p:tag name="AS_UNIQUEID" val="4471"/>
</p:tagLst>
</file>

<file path=ppt/tags/tag318.xml><?xml version="1.0" encoding="utf-8"?>
<p:tagLst xmlns:p="http://schemas.openxmlformats.org/presentationml/2006/main">
  <p:tag name="AS_UNIQUEID" val="4472"/>
</p:tagLst>
</file>

<file path=ppt/tags/tag319.xml><?xml version="1.0" encoding="utf-8"?>
<p:tagLst xmlns:p="http://schemas.openxmlformats.org/presentationml/2006/main">
  <p:tag name="AS_UNIQUEID" val="4473"/>
</p:tagLst>
</file>

<file path=ppt/tags/tag320.xml><?xml version="1.0" encoding="utf-8"?>
<p:tagLst xmlns:p="http://schemas.openxmlformats.org/presentationml/2006/main">
  <p:tag name="AS_UNIQUEID" val="4894"/>
</p:tagLst>
</file>

<file path=ppt/tags/tag321.xml><?xml version="1.0" encoding="utf-8"?>
<p:tagLst xmlns:p="http://schemas.openxmlformats.org/presentationml/2006/main">
  <p:tag name="AS_UNIQUEID" val="4475"/>
</p:tagLst>
</file>

<file path=ppt/tags/tag322.xml><?xml version="1.0" encoding="utf-8"?>
<p:tagLst xmlns:p="http://schemas.openxmlformats.org/presentationml/2006/main">
  <p:tag name="AS_UNIQUEID" val="4476"/>
</p:tagLst>
</file>

<file path=ppt/tags/tag323.xml><?xml version="1.0" encoding="utf-8"?>
<p:tagLst xmlns:p="http://schemas.openxmlformats.org/presentationml/2006/main">
  <p:tag name="AS_UNIQUEID" val="4477"/>
</p:tagLst>
</file>

<file path=ppt/tags/tag324.xml><?xml version="1.0" encoding="utf-8"?>
<p:tagLst xmlns:p="http://schemas.openxmlformats.org/presentationml/2006/main">
  <p:tag name="AS_UNIQUEID" val="4478"/>
</p:tagLst>
</file>

<file path=ppt/tags/tag325.xml><?xml version="1.0" encoding="utf-8"?>
<p:tagLst xmlns:p="http://schemas.openxmlformats.org/presentationml/2006/main">
  <p:tag name="AS_UNIQUEID" val="4479"/>
</p:tagLst>
</file>

<file path=ppt/tags/tag326.xml><?xml version="1.0" encoding="utf-8"?>
<p:tagLst xmlns:p="http://schemas.openxmlformats.org/presentationml/2006/main">
  <p:tag name="AS_UNIQUEID" val="4480"/>
</p:tagLst>
</file>

<file path=ppt/tags/tag327.xml><?xml version="1.0" encoding="utf-8"?>
<p:tagLst xmlns:p="http://schemas.openxmlformats.org/presentationml/2006/main">
  <p:tag name="AS_UNIQUEID" val="4895"/>
</p:tagLst>
</file>

<file path=ppt/tags/tag328.xml><?xml version="1.0" encoding="utf-8"?>
<p:tagLst xmlns:p="http://schemas.openxmlformats.org/presentationml/2006/main">
  <p:tag name="AS_UNIQUEID" val="4482"/>
</p:tagLst>
</file>

<file path=ppt/tags/tag329.xml><?xml version="1.0" encoding="utf-8"?>
<p:tagLst xmlns:p="http://schemas.openxmlformats.org/presentationml/2006/main">
  <p:tag name="AS_UNIQUEID" val="4483"/>
</p:tagLst>
</file>

<file path=ppt/tags/tag330.xml><?xml version="1.0" encoding="utf-8"?>
<p:tagLst xmlns:p="http://schemas.openxmlformats.org/presentationml/2006/main">
  <p:tag name="AS_UNIQUEID" val="4484"/>
</p:tagLst>
</file>

<file path=ppt/tags/tag331.xml><?xml version="1.0" encoding="utf-8"?>
<p:tagLst xmlns:p="http://schemas.openxmlformats.org/presentationml/2006/main">
  <p:tag name="AS_UNIQUEID" val="4485"/>
</p:tagLst>
</file>

<file path=ppt/tags/tag332.xml><?xml version="1.0" encoding="utf-8"?>
<p:tagLst xmlns:p="http://schemas.openxmlformats.org/presentationml/2006/main">
  <p:tag name="AS_UNIQUEID" val="4486"/>
</p:tagLst>
</file>

<file path=ppt/tags/tag333.xml><?xml version="1.0" encoding="utf-8"?>
<p:tagLst xmlns:p="http://schemas.openxmlformats.org/presentationml/2006/main">
  <p:tag name="AS_UNIQUEID" val="4487"/>
</p:tagLst>
</file>

<file path=ppt/tags/tag334.xml><?xml version="1.0" encoding="utf-8"?>
<p:tagLst xmlns:p="http://schemas.openxmlformats.org/presentationml/2006/main">
  <p:tag name="AS_UNIQUEID" val="4488"/>
</p:tagLst>
</file>

<file path=ppt/tags/tag335.xml><?xml version="1.0" encoding="utf-8"?>
<p:tagLst xmlns:p="http://schemas.openxmlformats.org/presentationml/2006/main">
  <p:tag name="AS_UNIQUEID" val="4489"/>
</p:tagLst>
</file>

<file path=ppt/tags/tag336.xml><?xml version="1.0" encoding="utf-8"?>
<p:tagLst xmlns:p="http://schemas.openxmlformats.org/presentationml/2006/main">
  <p:tag name="AS_UNIQUEID" val="4896"/>
</p:tagLst>
</file>

<file path=ppt/tags/tag337.xml><?xml version="1.0" encoding="utf-8"?>
<p:tagLst xmlns:p="http://schemas.openxmlformats.org/presentationml/2006/main">
  <p:tag name="AS_UNIQUEID" val="4491"/>
</p:tagLst>
</file>

<file path=ppt/tags/tag338.xml><?xml version="1.0" encoding="utf-8"?>
<p:tagLst xmlns:p="http://schemas.openxmlformats.org/presentationml/2006/main">
  <p:tag name="AS_UNIQUEID" val="4492"/>
</p:tagLst>
</file>

<file path=ppt/tags/tag339.xml><?xml version="1.0" encoding="utf-8"?>
<p:tagLst xmlns:p="http://schemas.openxmlformats.org/presentationml/2006/main">
  <p:tag name="AS_UNIQUEID" val="4493"/>
</p:tagLst>
</file>

<file path=ppt/tags/tag340.xml><?xml version="1.0" encoding="utf-8"?>
<p:tagLst xmlns:p="http://schemas.openxmlformats.org/presentationml/2006/main">
  <p:tag name="AS_UNIQUEID" val="4494"/>
</p:tagLst>
</file>

<file path=ppt/tags/tag341.xml><?xml version="1.0" encoding="utf-8"?>
<p:tagLst xmlns:p="http://schemas.openxmlformats.org/presentationml/2006/main">
  <p:tag name="AS_UNIQUEID" val="4897"/>
</p:tagLst>
</file>

<file path=ppt/tags/tag342.xml><?xml version="1.0" encoding="utf-8"?>
<p:tagLst xmlns:p="http://schemas.openxmlformats.org/presentationml/2006/main">
  <p:tag name="AS_UNIQUEID" val="4496"/>
</p:tagLst>
</file>

<file path=ppt/tags/tag343.xml><?xml version="1.0" encoding="utf-8"?>
<p:tagLst xmlns:p="http://schemas.openxmlformats.org/presentationml/2006/main">
  <p:tag name="AS_UNIQUEID" val="4497"/>
</p:tagLst>
</file>

<file path=ppt/tags/tag344.xml><?xml version="1.0" encoding="utf-8"?>
<p:tagLst xmlns:p="http://schemas.openxmlformats.org/presentationml/2006/main">
  <p:tag name="AS_UNIQUEID" val="4498"/>
</p:tagLst>
</file>

<file path=ppt/tags/tag345.xml><?xml version="1.0" encoding="utf-8"?>
<p:tagLst xmlns:p="http://schemas.openxmlformats.org/presentationml/2006/main">
  <p:tag name="AS_UNIQUEID" val="4898"/>
</p:tagLst>
</file>

<file path=ppt/tags/tag346.xml><?xml version="1.0" encoding="utf-8"?>
<p:tagLst xmlns:p="http://schemas.openxmlformats.org/presentationml/2006/main">
  <p:tag name="AS_UNIQUEID" val="4500"/>
</p:tagLst>
</file>

<file path=ppt/tags/tag347.xml><?xml version="1.0" encoding="utf-8"?>
<p:tagLst xmlns:p="http://schemas.openxmlformats.org/presentationml/2006/main">
  <p:tag name="AS_UNIQUEID" val="4501"/>
</p:tagLst>
</file>

<file path=ppt/tags/tag348.xml><?xml version="1.0" encoding="utf-8"?>
<p:tagLst xmlns:p="http://schemas.openxmlformats.org/presentationml/2006/main">
  <p:tag name="AS_UNIQUEID" val="4502"/>
</p:tagLst>
</file>

<file path=ppt/tags/tag349.xml><?xml version="1.0" encoding="utf-8"?>
<p:tagLst xmlns:p="http://schemas.openxmlformats.org/presentationml/2006/main">
  <p:tag name="AS_UNIQUEID" val="4503"/>
</p:tagLst>
</file>

<file path=ppt/tags/tag350.xml><?xml version="1.0" encoding="utf-8"?>
<p:tagLst xmlns:p="http://schemas.openxmlformats.org/presentationml/2006/main">
  <p:tag name="AS_UNIQUEID" val="4504"/>
</p:tagLst>
</file>

<file path=ppt/tags/tag351.xml><?xml version="1.0" encoding="utf-8"?>
<p:tagLst xmlns:p="http://schemas.openxmlformats.org/presentationml/2006/main">
  <p:tag name="AS_UNIQUEID" val="4505"/>
</p:tagLst>
</file>

<file path=ppt/tags/tag352.xml><?xml version="1.0" encoding="utf-8"?>
<p:tagLst xmlns:p="http://schemas.openxmlformats.org/presentationml/2006/main">
  <p:tag name="AS_UNIQUEID" val="4899"/>
</p:tagLst>
</file>

<file path=ppt/tags/tag353.xml><?xml version="1.0" encoding="utf-8"?>
<p:tagLst xmlns:p="http://schemas.openxmlformats.org/presentationml/2006/main">
  <p:tag name="AS_UNIQUEID" val="4507"/>
</p:tagLst>
</file>

<file path=ppt/tags/tag354.xml><?xml version="1.0" encoding="utf-8"?>
<p:tagLst xmlns:p="http://schemas.openxmlformats.org/presentationml/2006/main">
  <p:tag name="AS_UNIQUEID" val="4508"/>
</p:tagLst>
</file>

<file path=ppt/tags/tag355.xml><?xml version="1.0" encoding="utf-8"?>
<p:tagLst xmlns:p="http://schemas.openxmlformats.org/presentationml/2006/main">
  <p:tag name="AS_UNIQUEID" val="4509"/>
</p:tagLst>
</file>

<file path=ppt/tags/tag356.xml><?xml version="1.0" encoding="utf-8"?>
<p:tagLst xmlns:p="http://schemas.openxmlformats.org/presentationml/2006/main">
  <p:tag name="AS_UNIQUEID" val="4510"/>
</p:tagLst>
</file>

<file path=ppt/tags/tag357.xml><?xml version="1.0" encoding="utf-8"?>
<p:tagLst xmlns:p="http://schemas.openxmlformats.org/presentationml/2006/main">
  <p:tag name="AS_UNIQUEID" val="4511"/>
</p:tagLst>
</file>

<file path=ppt/tags/tag358.xml><?xml version="1.0" encoding="utf-8"?>
<p:tagLst xmlns:p="http://schemas.openxmlformats.org/presentationml/2006/main">
  <p:tag name="AS_UNIQUEID" val="4512"/>
</p:tagLst>
</file>

<file path=ppt/tags/tag359.xml><?xml version="1.0" encoding="utf-8"?>
<p:tagLst xmlns:p="http://schemas.openxmlformats.org/presentationml/2006/main">
  <p:tag name="AS_UNIQUEID" val="4900"/>
</p:tagLst>
</file>

<file path=ppt/tags/tag360.xml><?xml version="1.0" encoding="utf-8"?>
<p:tagLst xmlns:p="http://schemas.openxmlformats.org/presentationml/2006/main">
  <p:tag name="AS_UNIQUEID" val="4514"/>
</p:tagLst>
</file>

<file path=ppt/tags/tag361.xml><?xml version="1.0" encoding="utf-8"?>
<p:tagLst xmlns:p="http://schemas.openxmlformats.org/presentationml/2006/main">
  <p:tag name="AS_UNIQUEID" val="4515"/>
</p:tagLst>
</file>

<file path=ppt/tags/tag362.xml><?xml version="1.0" encoding="utf-8"?>
<p:tagLst xmlns:p="http://schemas.openxmlformats.org/presentationml/2006/main">
  <p:tag name="AS_UNIQUEID" val="4516"/>
</p:tagLst>
</file>

<file path=ppt/tags/tag363.xml><?xml version="1.0" encoding="utf-8"?>
<p:tagLst xmlns:p="http://schemas.openxmlformats.org/presentationml/2006/main">
  <p:tag name="AS_UNIQUEID" val="4517"/>
</p:tagLst>
</file>

<file path=ppt/tags/tag364.xml><?xml version="1.0" encoding="utf-8"?>
<p:tagLst xmlns:p="http://schemas.openxmlformats.org/presentationml/2006/main">
  <p:tag name="AS_UNIQUEID" val="4518"/>
</p:tagLst>
</file>

<file path=ppt/tags/tag365.xml><?xml version="1.0" encoding="utf-8"?>
<p:tagLst xmlns:p="http://schemas.openxmlformats.org/presentationml/2006/main">
  <p:tag name="AS_UNIQUEID" val="4901"/>
</p:tagLst>
</file>

<file path=ppt/tags/tag366.xml><?xml version="1.0" encoding="utf-8"?>
<p:tagLst xmlns:p="http://schemas.openxmlformats.org/presentationml/2006/main">
  <p:tag name="AS_UNIQUEID" val="4520"/>
</p:tagLst>
</file>

<file path=ppt/tags/tag367.xml><?xml version="1.0" encoding="utf-8"?>
<p:tagLst xmlns:p="http://schemas.openxmlformats.org/presentationml/2006/main">
  <p:tag name="AS_UNIQUEID" val="4521"/>
</p:tagLst>
</file>

<file path=ppt/tags/tag368.xml><?xml version="1.0" encoding="utf-8"?>
<p:tagLst xmlns:p="http://schemas.openxmlformats.org/presentationml/2006/main">
  <p:tag name="AS_UNIQUEID" val="4522"/>
</p:tagLst>
</file>

<file path=ppt/tags/tag369.xml><?xml version="1.0" encoding="utf-8"?>
<p:tagLst xmlns:p="http://schemas.openxmlformats.org/presentationml/2006/main">
  <p:tag name="AS_UNIQUEID" val="4523"/>
</p:tagLst>
</file>

<file path=ppt/tags/tag370.xml><?xml version="1.0" encoding="utf-8"?>
<p:tagLst xmlns:p="http://schemas.openxmlformats.org/presentationml/2006/main">
  <p:tag name="AS_UNIQUEID" val="4524"/>
</p:tagLst>
</file>

<file path=ppt/tags/tag371.xml><?xml version="1.0" encoding="utf-8"?>
<p:tagLst xmlns:p="http://schemas.openxmlformats.org/presentationml/2006/main">
  <p:tag name="AS_UNIQUEID" val="4902"/>
</p:tagLst>
</file>

<file path=ppt/tags/tag372.xml><?xml version="1.0" encoding="utf-8"?>
<p:tagLst xmlns:p="http://schemas.openxmlformats.org/presentationml/2006/main">
  <p:tag name="AS_UNIQUEID" val="4903"/>
</p:tagLst>
</file>

<file path=ppt/tags/tag373.xml><?xml version="1.0" encoding="utf-8"?>
<p:tagLst xmlns:p="http://schemas.openxmlformats.org/presentationml/2006/main">
  <p:tag name="AS_UNIQUEID" val="4527"/>
</p:tagLst>
</file>

<file path=ppt/tags/tag374.xml><?xml version="1.0" encoding="utf-8"?>
<p:tagLst xmlns:p="http://schemas.openxmlformats.org/presentationml/2006/main">
  <p:tag name="AS_UNIQUEID" val="4528"/>
</p:tagLst>
</file>

<file path=ppt/tags/tag375.xml><?xml version="1.0" encoding="utf-8"?>
<p:tagLst xmlns:p="http://schemas.openxmlformats.org/presentationml/2006/main">
  <p:tag name="AS_UNIQUEID" val="4529"/>
</p:tagLst>
</file>

<file path=ppt/tags/tag376.xml><?xml version="1.0" encoding="utf-8"?>
<p:tagLst xmlns:p="http://schemas.openxmlformats.org/presentationml/2006/main">
  <p:tag name="AS_UNIQUEID" val="4530"/>
</p:tagLst>
</file>

<file path=ppt/tags/tag377.xml><?xml version="1.0" encoding="utf-8"?>
<p:tagLst xmlns:p="http://schemas.openxmlformats.org/presentationml/2006/main">
  <p:tag name="AS_UNIQUEID" val="4531"/>
</p:tagLst>
</file>

<file path=ppt/tags/tag378.xml><?xml version="1.0" encoding="utf-8"?>
<p:tagLst xmlns:p="http://schemas.openxmlformats.org/presentationml/2006/main">
  <p:tag name="AS_UNIQUEID" val="4532"/>
</p:tagLst>
</file>

<file path=ppt/tags/tag379.xml><?xml version="1.0" encoding="utf-8"?>
<p:tagLst xmlns:p="http://schemas.openxmlformats.org/presentationml/2006/main">
  <p:tag name="AS_UNIQUEID" val="4904"/>
</p:tagLst>
</file>

<file path=ppt/tags/tag380.xml><?xml version="1.0" encoding="utf-8"?>
<p:tagLst xmlns:p="http://schemas.openxmlformats.org/presentationml/2006/main">
  <p:tag name="AS_UNIQUEID" val="4969"/>
</p:tagLst>
</file>

<file path=ppt/tags/tag381.xml><?xml version="1.0" encoding="utf-8"?>
<p:tagLst xmlns:p="http://schemas.openxmlformats.org/presentationml/2006/main">
  <p:tag name="AS_UNIQUEID" val="2544"/>
</p:tagLst>
</file>

<file path=ppt/tags/tag38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83.xml><?xml version="1.0" encoding="utf-8"?>
<p:tagLst xmlns:p="http://schemas.openxmlformats.org/presentationml/2006/main">
  <p:tag name="AS_UNIQUEID" val="4970"/>
</p:tagLst>
</file>

<file path=ppt/tags/tag384.xml><?xml version="1.0" encoding="utf-8"?>
<p:tagLst xmlns:p="http://schemas.openxmlformats.org/presentationml/2006/main">
  <p:tag name="AS_UNIQUEID" val="4971"/>
</p:tagLst>
</file>

<file path=ppt/tags/tag385.xml><?xml version="1.0" encoding="utf-8"?>
<p:tagLst xmlns:p="http://schemas.openxmlformats.org/presentationml/2006/main">
  <p:tag name="AS_UNIQUEID" val="4972"/>
</p:tagLst>
</file>

<file path=ppt/tags/tag386.xml><?xml version="1.0" encoding="utf-8"?>
<p:tagLst xmlns:p="http://schemas.openxmlformats.org/presentationml/2006/main">
  <p:tag name="AS_UNIQUEID" val="4973"/>
</p:tagLst>
</file>

<file path=ppt/tags/tag38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88.xml><?xml version="1.0" encoding="utf-8"?>
<p:tagLst xmlns:p="http://schemas.openxmlformats.org/presentationml/2006/main">
  <p:tag name="AS_UNIQUEID" val="4974"/>
</p:tagLst>
</file>

<file path=ppt/tags/tag389.xml><?xml version="1.0" encoding="utf-8"?>
<p:tagLst xmlns:p="http://schemas.openxmlformats.org/presentationml/2006/main">
  <p:tag name="AS_UNIQUEID" val="4975"/>
</p:tagLst>
</file>

<file path=ppt/tags/tag390.xml><?xml version="1.0" encoding="utf-8"?>
<p:tagLst xmlns:p="http://schemas.openxmlformats.org/presentationml/2006/main">
  <p:tag name="AS_UNIQUEID" val="4976"/>
</p:tagLst>
</file>

<file path=ppt/tags/tag391.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392.xml><?xml version="1.0" encoding="utf-8"?>
<p:tagLst xmlns:p="http://schemas.openxmlformats.org/presentationml/2006/main">
  <p:tag name="AS_UNIQUEID" val="4977"/>
</p:tagLst>
</file>

<file path=ppt/tags/tag393.xml><?xml version="1.0" encoding="utf-8"?>
<p:tagLst xmlns:p="http://schemas.openxmlformats.org/presentationml/2006/main">
  <p:tag name="AS_UNIQUEID" val="4978"/>
</p:tagLst>
</file>

<file path=ppt/tags/tag394.xml><?xml version="1.0" encoding="utf-8"?>
<p:tagLst xmlns:p="http://schemas.openxmlformats.org/presentationml/2006/main">
  <p:tag name="KSO_WM_BEAUTIFY_FLAG" val="#wm#"/>
  <p:tag name="KSO_WM_SLIDE_ID" val="diagram20200481_1"/>
  <p:tag name="KSO_WM_SLIDE_INDEX" val="1"/>
  <p:tag name="KSO_WM_SLIDE_ITEM_CNT" val="0"/>
  <p:tag name="KSO_WM_SLIDE_LAYOUT" val="a_f"/>
  <p:tag name="KSO_WM_SLIDE_LAYOUT_CNT" val="1_1"/>
  <p:tag name="KSO_WM_SLIDE_POSITION" val="41*74"/>
  <p:tag name="KSO_WM_SLIDE_SIZE" val="841*391"/>
  <p:tag name="KSO_WM_SLIDE_SUBTYPE" val="pureTxt"/>
  <p:tag name="KSO_WM_SLIDE_TYPE" val="text"/>
  <p:tag name="KSO_WM_SPECIAL_SOURCE" val="bdnull"/>
  <p:tag name="KSO_WM_TAG_VERSION" val="1.0"/>
  <p:tag name="KSO_WM_TEMPLATE_CATEGORY" val="diagram"/>
  <p:tag name="KSO_WM_TEMPLATE_COLOR_TYPE" val="1"/>
  <p:tag name="KSO_WM_TEMPLATE_INDEX" val="20200481"/>
  <p:tag name="KSO_WM_TEMPLATE_MASTER_TYPE" val="0"/>
  <p:tag name="KSO_WM_TEMPLATE_SUBCATEGORY" val="0"/>
</p:tagLst>
</file>

<file path=ppt/tags/tag395.xml><?xml version="1.0" encoding="utf-8"?>
<p:tagLst xmlns:p="http://schemas.openxmlformats.org/presentationml/2006/main">
  <p:tag name="AS_UNIQUEID" val="4979"/>
</p:tagLst>
</file>

<file path=ppt/tags/tag396.xml><?xml version="1.0" encoding="utf-8"?>
<p:tagLst xmlns:p="http://schemas.openxmlformats.org/presentationml/2006/main">
  <p:tag name="AS_UNIQUEID" val="4980"/>
</p:tagLst>
</file>

<file path=ppt/tags/tag397.xml><?xml version="1.0" encoding="utf-8"?>
<p:tagLst xmlns:p="http://schemas.openxmlformats.org/presentationml/2006/main">
  <p:tag name="AS_UNIQUEID" val="4981"/>
</p:tagLst>
</file>

<file path=ppt/tags/tag398.xml><?xml version="1.0" encoding="utf-8"?>
<p:tagLst xmlns:p="http://schemas.openxmlformats.org/presentationml/2006/main">
  <p:tag name="AS_UNIQUEID" val="4982"/>
</p:tagLst>
</file>

<file path=ppt/tags/tag399.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00.xml><?xml version="1.0" encoding="utf-8"?>
<p:tagLst xmlns:p="http://schemas.openxmlformats.org/presentationml/2006/main">
  <p:tag name="AS_UNIQUEID" val="4983"/>
</p:tagLst>
</file>

<file path=ppt/tags/tag401.xml><?xml version="1.0" encoding="utf-8"?>
<p:tagLst xmlns:p="http://schemas.openxmlformats.org/presentationml/2006/main">
  <p:tag name="AS_UNIQUEID" val="4984"/>
  <p:tag name="KSO_WM_BEAUTIFY_FLAG" val=""/>
</p:tagLst>
</file>

<file path=ppt/tags/tag402.xml><?xml version="1.0" encoding="utf-8"?>
<p:tagLst xmlns:p="http://schemas.openxmlformats.org/presentationml/2006/main">
  <p:tag name="AS_UNIQUEID" val="4985"/>
</p:tagLst>
</file>

<file path=ppt/tags/tag403.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04.xml><?xml version="1.0" encoding="utf-8"?>
<p:tagLst xmlns:p="http://schemas.openxmlformats.org/presentationml/2006/main">
  <p:tag name="AS_UNIQUEID" val="4986"/>
</p:tagLst>
</file>

<file path=ppt/tags/tag405.xml><?xml version="1.0" encoding="utf-8"?>
<p:tagLst xmlns:p="http://schemas.openxmlformats.org/presentationml/2006/main">
  <p:tag name="AS_UNIQUEID" val="4987"/>
</p:tagLst>
</file>

<file path=ppt/tags/tag406.xml><?xml version="1.0" encoding="utf-8"?>
<p:tagLst xmlns:p="http://schemas.openxmlformats.org/presentationml/2006/main">
  <p:tag name="AS_UNIQUEID" val="4988"/>
</p:tagLst>
</file>

<file path=ppt/tags/tag407.xml><?xml version="1.0" encoding="utf-8"?>
<p:tagLst xmlns:p="http://schemas.openxmlformats.org/presentationml/2006/main">
  <p:tag name="AS_UNIQUEID" val="4989"/>
  <p:tag name="KSO_WM_BEAUTIFY_FLAG" val=""/>
</p:tagLst>
</file>

<file path=ppt/tags/tag408.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09.xml><?xml version="1.0" encoding="utf-8"?>
<p:tagLst xmlns:p="http://schemas.openxmlformats.org/presentationml/2006/main">
  <p:tag name="AS_UNIQUEID" val="4990"/>
</p:tagLst>
</file>

<file path=ppt/tags/tag410.xml><?xml version="1.0" encoding="utf-8"?>
<p:tagLst xmlns:p="http://schemas.openxmlformats.org/presentationml/2006/main">
  <p:tag name="AS_UNIQUEID" val="4991"/>
</p:tagLst>
</file>

<file path=ppt/tags/tag411.xml><?xml version="1.0" encoding="utf-8"?>
<p:tagLst xmlns:p="http://schemas.openxmlformats.org/presentationml/2006/main">
  <p:tag name="AS_UNIQUEID" val="4992"/>
</p:tagLst>
</file>

<file path=ppt/tags/tag412.xml><?xml version="1.0" encoding="utf-8"?>
<p:tagLst xmlns:p="http://schemas.openxmlformats.org/presentationml/2006/main">
  <p:tag name="AS_UNIQUEID" val="4993"/>
</p:tagLst>
</file>

<file path=ppt/tags/tag413.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14.xml><?xml version="1.0" encoding="utf-8"?>
<p:tagLst xmlns:p="http://schemas.openxmlformats.org/presentationml/2006/main">
  <p:tag name="AS_UNIQUEID" val="4994"/>
</p:tagLst>
</file>

<file path=ppt/tags/tag415.xml><?xml version="1.0" encoding="utf-8"?>
<p:tagLst xmlns:p="http://schemas.openxmlformats.org/presentationml/2006/main">
  <p:tag name="AS_UNIQUEID" val="4995"/>
</p:tagLst>
</file>

<file path=ppt/tags/tag416.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17.xml><?xml version="1.0" encoding="utf-8"?>
<p:tagLst xmlns:p="http://schemas.openxmlformats.org/presentationml/2006/main">
  <p:tag name="AS_UNIQUEID" val="4996"/>
</p:tagLst>
</file>

<file path=ppt/tags/tag418.xml><?xml version="1.0" encoding="utf-8"?>
<p:tagLst xmlns:p="http://schemas.openxmlformats.org/presentationml/2006/main">
  <p:tag name="AS_UNIQUEID" val="4997"/>
</p:tagLst>
</file>

<file path=ppt/tags/tag419.xml><?xml version="1.0" encoding="utf-8"?>
<p:tagLst xmlns:p="http://schemas.openxmlformats.org/presentationml/2006/main">
  <p:tag name="AS_UNIQUEID" val="4998"/>
</p:tagLst>
</file>

<file path=ppt/tags/tag420.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21.xml><?xml version="1.0" encoding="utf-8"?>
<p:tagLst xmlns:p="http://schemas.openxmlformats.org/presentationml/2006/main">
  <p:tag name="AS_UNIQUEID" val="4999"/>
</p:tagLst>
</file>

<file path=ppt/tags/tag422.xml><?xml version="1.0" encoding="utf-8"?>
<p:tagLst xmlns:p="http://schemas.openxmlformats.org/presentationml/2006/main">
  <p:tag name="AS_UNIQUEID" val="5000"/>
</p:tagLst>
</file>

<file path=ppt/tags/tag423.xml><?xml version="1.0" encoding="utf-8"?>
<p:tagLst xmlns:p="http://schemas.openxmlformats.org/presentationml/2006/main">
  <p:tag name="AS_UNIQUEID" val="5001"/>
</p:tagLst>
</file>

<file path=ppt/tags/tag424.xml><?xml version="1.0" encoding="utf-8"?>
<p:tagLst xmlns:p="http://schemas.openxmlformats.org/presentationml/2006/main">
  <p:tag name="AS_UNIQUEID" val="5002"/>
</p:tagLst>
</file>

<file path=ppt/tags/tag425.xml><?xml version="1.0" encoding="utf-8"?>
<p:tagLst xmlns:p="http://schemas.openxmlformats.org/presentationml/2006/main">
  <p:tag name="AS_UNIQUEID" val="5003"/>
</p:tagLst>
</file>

<file path=ppt/tags/tag426.xml><?xml version="1.0" encoding="utf-8"?>
<p:tagLst xmlns:p="http://schemas.openxmlformats.org/presentationml/2006/main">
  <p:tag name="AS_UNIQUEID" val="5004"/>
</p:tagLst>
</file>

<file path=ppt/tags/tag427.xml><?xml version="1.0" encoding="utf-8"?>
<p:tagLst xmlns:p="http://schemas.openxmlformats.org/presentationml/2006/main">
  <p:tag name="KSO_WM_BEAUTIFY_FLAG" val="#wm#"/>
  <p:tag name="KSO_WM_SLIDE_ID" val="custom20205176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176"/>
  <p:tag name="KSO_WM_TEMPLATE_MASTER_TYPE" val="0"/>
  <p:tag name="KSO_WM_TEMPLATE_SUBCATEGORY" val="19"/>
  <p:tag name="KSO_WM_TEMPLATE_THUMBS_INDEX" val="1、4、7、12、13、14、15、16、17、18、20、24、25、28、33、36、40、43、44"/>
  <p:tag name="KSO_WM_UNIT_SHOW_EDIT_AREA_INDICATION" val="1"/>
</p:tagLst>
</file>

<file path=ppt/tags/tag428.xml><?xml version="1.0" encoding="utf-8"?>
<p:tagLst xmlns:p="http://schemas.openxmlformats.org/presentationml/2006/main">
  <p:tag name="AS_UNIQUEID" val="5080"/>
</p:tagLst>
</file>

<file path=ppt/tags/tag429.xml><?xml version="1.0" encoding="utf-8"?>
<p:tagLst xmlns:p="http://schemas.openxmlformats.org/presentationml/2006/main">
  <p:tag name="AS_UNIQUEID" val="5081"/>
</p:tagLst>
</file>

<file path=ppt/tags/tag43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钉钉进步体"/>
        <a:ea typeface="钉钉进步体"/>
        <a:cs typeface="Arial"/>
      </a:majorFont>
      <a:minorFont>
        <a:latin typeface="钉钉进步体"/>
        <a:ea typeface="钉钉进步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Arial"/>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2_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4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13</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13</vt:i4>
      </vt:variant>
    </vt:vector>
  </HeadingPairs>
  <TitlesOfParts>
    <vt:vector baseType="lpstr" size="26">
      <vt:lpstr>Arial</vt:lpstr>
      <vt:lpstr>Calibri</vt:lpstr>
      <vt:lpstr>钉钉进步体</vt:lpstr>
      <vt:lpstr>Wingdings</vt:lpstr>
      <vt:lpstr>华文楷体</vt:lpstr>
      <vt:lpstr>宋体</vt:lpstr>
      <vt:lpstr>微软雅黑</vt:lpstr>
      <vt:lpstr>黑体</vt:lpstr>
      <vt:lpstr>等线</vt:lpstr>
      <vt:lpstr>仿宋</vt:lpstr>
      <vt:lpstr>Times New Roman</vt:lpstr>
      <vt:lpstr>等线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2024-09-19T20:52:10.321</cp:lastPrinted>
  <dcterms:created xsi:type="dcterms:W3CDTF">2024-09-19T12:52:10Z</dcterms:created>
  <dcterms:modified xsi:type="dcterms:W3CDTF">2024-09-19T12:52:13Z</dcterms:modified>
</cp:coreProperties>
</file>