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CF46385-62BC-4381-8219-98F5817534A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F14129-E52F-467D-87C5-5CF9EF7A7F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F88CB256-FC42-42EE-837E-9230FBF9B95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8F91B6C-DE1E-4206-8501-CDB2B1AE098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BA75BFD-B5C8-4BEF-8557-4B60F8C8ADA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2DAE0E1-3D94-410C-A654-C096C36B193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CD7610B-5BB9-4272-905F-A3E0289E652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0505C5-9A5A-40F8-AE5E-9AF25A16BB2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F7F1434-D1A8-4330-A3FD-896A062CBC4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05EB88-7A02-4EFC-B37B-D779183285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88539A1-9409-4D0C-86D9-BC71681004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2700105011400603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59816" y="1127918"/>
            <a:ext cx="9829800" cy="21050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基层护理ppt课件-化验</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基层护理概述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化验基础知识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基层护理中的化验应用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化验在基层护理中的挑战与解决方案</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01</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基层护理概述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8771" r="8771"/>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102" r="23102"/>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基层护理是指由基层医疗机构提供的，以家庭和社区为单位，满足居民基本医疗、预防、保健、康复等需求的护理服务。</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基层护理具有覆盖面广、服务对象多样、服务内容综合、服务方式灵活等特点，能够满足居民多样化的健康需求。</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特点</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基层护理的定义与特点</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8771" b="8771"/>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4460" b="446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基层护理的重要性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提高居民健康水平</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基层护理通过提供预防、保健、康复等服务，帮助居民建立健康的生活方式，预防疾病，促进康复，提高居民的健康水平。</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缓解医疗资源不足</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随着人口老龄化加剧和医疗资源不足的问题日益突出，基层护理能够分担大医院的压力，为居民提供便捷、高效的医疗服务。</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促进医改目标实现</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基层护理的发展有利于实现医改提出的“小病在基层、大病到医院”的目标，优化医疗资源配置，提高医疗服务效率。</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基层护理起源于20世纪初的西方国家，最初是为了解决医疗资源不足的问题而发展起来的。在中国，基层护理起步较晚，但发展迅速，逐渐成为医疗服务体系的重要组成部分。</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历史回顾</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随着社会经济的发展和医疗技术的进步，基层护理将朝着专业化、标准化、规范化的方向发展。同时，随着信息化技术的应用，基层护理的服务模式和管理方式也将不断创新和优化。</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发展趋势</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基层护理的历史与发展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02</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化验基础知识</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940" r="794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化验是指通过化学实验或使用相关仪器对生物或非生物样本进行检测、分析，以获取有关样本的成分、结构、功能、性质、代谢等方面的信息。</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化验在基层护理中主要用于疾病的诊断、监测、预防和治疗，以及评估患者的生理和病理状态，为临床决策提供科学依据。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化验的定义与目的</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目的</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种类</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根据化验的目的和内容，化验可以分为血液化验、尿液化验、粪便化验、体液化验、组织细胞化验等。</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流程</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化验流程包括样本采集、处理、检测、分析、报告等环节。在基层护理中，护士需要了解并遵循正确的化验流程，确保化验结果的准确性和可靠性。</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7112" r="27112"/>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化验的种类与流程</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03259" y="139481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303259" y="3911005"/>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15856" y="3911005"/>
            <a:ext cx="5242560" cy="219456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15856" y="1378942"/>
            <a:ext cx="5242560" cy="2194560"/>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703007"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结果解读</a:t>
            </a:r>
          </a:p>
        </p:txBody>
      </p:sp>
      <p:sp>
        <p:nvSpPr>
          <p:cNvPr id="7" name="TextBox 7"/>
          <p:cNvSpPr txBox="1"/>
          <p:nvPr/>
        </p:nvSpPr>
        <p:spPr>
          <a:xfrm>
            <a:off x="6703007"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护士在解读化验结果时应注意其临床意义，结合患者的病史和临床表现进行综合分析，如有疑问应及时与医生沟通。</a:t>
            </a:r>
          </a:p>
        </p:txBody>
      </p:sp>
      <p:sp>
        <p:nvSpPr>
          <p:cNvPr id="8" name="TextBox 8"/>
          <p:cNvSpPr txBox="1"/>
          <p:nvPr/>
        </p:nvSpPr>
        <p:spPr>
          <a:xfrm>
            <a:off x="1098702"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2">
                    <a:lumMod val="50000"/>
                    <a:alpha val="100000"/>
                  </a:schemeClr>
                </a:solidFill>
                <a:latin typeface="Microsoft Yahei"/>
                <a:ea typeface="Microsoft Yahei"/>
                <a:cs typeface="Microsoft Yahei"/>
              </a:rPr>
              <a:t>样本采集</a:t>
            </a:r>
          </a:p>
        </p:txBody>
      </p:sp>
      <p:sp>
        <p:nvSpPr>
          <p:cNvPr id="9" name="TextBox 9"/>
          <p:cNvSpPr txBox="1"/>
          <p:nvPr/>
        </p:nvSpPr>
        <p:spPr>
          <a:xfrm>
            <a:off x="1098702"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2">
                    <a:lumMod val="50000"/>
                    <a:alpha val="100000"/>
                  </a:schemeClr>
                </a:solidFill>
                <a:latin typeface="Microsoft Yahei"/>
                <a:ea typeface="Microsoft Yahei"/>
                <a:cs typeface="Microsoft Yahei"/>
              </a:rPr>
              <a:t>采集样本时应遵循无菌操作原则，确保样本的质量和可靠性。同时，应根据化验项目的要求正确采集和处理样本。</a:t>
            </a:r>
          </a:p>
        </p:txBody>
      </p:sp>
      <p:sp>
        <p:nvSpPr>
          <p:cNvPr id="10" name="TextBox 10"/>
          <p:cNvSpPr txBox="1"/>
          <p:nvPr/>
        </p:nvSpPr>
        <p:spPr>
          <a:xfrm>
            <a:off x="6686105" y="161018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仪器使用</a:t>
            </a:r>
          </a:p>
        </p:txBody>
      </p:sp>
      <p:sp>
        <p:nvSpPr>
          <p:cNvPr id="11" name="TextBox 11"/>
          <p:cNvSpPr txBox="1"/>
          <p:nvPr/>
        </p:nvSpPr>
        <p:spPr>
          <a:xfrm>
            <a:off x="6686105" y="218909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使用化验仪器时应遵循操作规程，定期校准和维护仪器，确保其准确性和可靠性。</a:t>
            </a:r>
          </a:p>
        </p:txBody>
      </p:sp>
      <p:sp>
        <p:nvSpPr>
          <p:cNvPr id="12" name="TextBox 12"/>
          <p:cNvSpPr txBox="1"/>
          <p:nvPr/>
        </p:nvSpPr>
        <p:spPr>
          <a:xfrm>
            <a:off x="1098702" y="4126373"/>
            <a:ext cx="429317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质量控制</a:t>
            </a:r>
          </a:p>
        </p:txBody>
      </p:sp>
      <p:sp>
        <p:nvSpPr>
          <p:cNvPr id="13" name="TextBox 13"/>
          <p:cNvSpPr txBox="1"/>
          <p:nvPr/>
        </p:nvSpPr>
        <p:spPr>
          <a:xfrm>
            <a:off x="1098702" y="4705286"/>
            <a:ext cx="447686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为保证化验结果的准确性，应定期进行质量控制和校准，及时处理异常结果。同时，应关注试剂的质量和有效期，避免使用不合格或过期的试剂。</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化验的注意事项</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514623" y="1744442"/>
            <a:ext cx="950685" cy="826132"/>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46458" y="1867338"/>
            <a:ext cx="3087014" cy="580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075" b="1">
                <a:solidFill>
                  <a:srgbClr val="FFFFFF">
                    <a:alpha val="100000"/>
                  </a:srgbClr>
                </a:solidFill>
                <a:latin typeface="Arial"/>
                <a:ea typeface="Arial"/>
                <a:cs typeface="Arial"/>
              </a:rPr>
              <a:t>03</a:t>
            </a:r>
          </a:p>
        </p:txBody>
      </p:sp>
      <p:sp>
        <p:nvSpPr>
          <p:cNvPr id="4" name="TextBox 4"/>
          <p:cNvSpPr txBox="1"/>
          <p:nvPr/>
        </p:nvSpPr>
        <p:spPr>
          <a:xfrm>
            <a:off x="1391305" y="2643681"/>
            <a:ext cx="8975750"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3">
                    <a:alpha val="100000"/>
                  </a:schemeClr>
                </a:solidFill>
                <a:latin typeface="Arial"/>
                <a:ea typeface="Arial"/>
                <a:cs typeface="Arial"/>
              </a:rPr>
              <a:t>基层护理中的化验应用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https://d.book118.com/327001050114006031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52</Paragraphs>
  <Slides>12</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12</vt:i4>
      </vt:variant>
    </vt:vector>
  </HeadingPairs>
  <TitlesOfParts>
    <vt:vector baseType="lpstr" size="16">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2024-09-03T22:07:05.372</cp:lastPrinted>
  <dcterms:created xsi:type="dcterms:W3CDTF">2024-09-03T14:07:05Z</dcterms:created>
  <dcterms:modified xsi:type="dcterms:W3CDTF">2024-09-03T14:07:07Z</dcterms:modified>
</cp:coreProperties>
</file>