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E33B28-6513-4CEF-9E49-52D68F1BB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05B63-6B8A-4C48-A980-63B0C443F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B87ABF-FFA8-46C1-A491-1EE6A018B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86DD39-8F23-4881-AFBA-ED5E83853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E2F67F-91E5-414C-908E-F2231D97CB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E30F3-741E-4CDE-93C5-EF8FD593B2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3C2659-21D8-4964-9EB5-523BB83310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5A750-6E79-44CD-8927-AF5E5E331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E1A835-53A8-4F20-A7C1-1F493252D3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76F5A-416B-4948-A236-56002E052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3272BF-EE14-41FF-AE19-3CBF068ED2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1162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负载均衡网络方案</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负载均衡网络概述
 网络架构与设计原则
 负载均衡算法介绍
 服务器集群部署方案
 数据安全与传输保障
 网络性能优化措施
 运维监控与管理
 方案总结与展望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负载均衡网络概述</a:t>
            </a:r>
          </a:p>
        </p:txBody>
      </p:sp>
      <p:sp>
        <p:nvSpPr>
          <p:cNvPr id="3" name="Subtitle 2"/>
          <p:cNvSpPr>
            <a:spLocks noGrp="1"/>
          </p:cNvSpPr>
          <p:nvPr>
            <p:ph type="subTitle" idx="1"/>
          </p:nvPr>
        </p:nvSpPr>
        <p:spPr/>
        <p:txBody>
          <a:bodyPr/>
          <a:lstStyle/>
          <a:p>
            <a:r>
              <a:t>负载均衡网络方案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负载均衡网络概述</a:t>
            </a:r>
          </a:p>
        </p:txBody>
      </p:sp>
      <p:sp>
        <p:nvSpPr>
          <p:cNvPr id="3" name="Text Placeholder 2"/>
          <p:cNvSpPr>
            <a:spLocks noGrp="1"/>
          </p:cNvSpPr>
          <p:nvPr>
            <p:ph type="body" idx="1"/>
          </p:nvPr>
        </p:nvSpPr>
        <p:spPr/>
        <p:txBody>
          <a:bodyPr/>
          <a:lstStyle/>
          <a:p>
            <a:r>
              <a:t>负载均衡网络定义</a:t>
            </a:r>
          </a:p>
        </p:txBody>
      </p:sp>
      <p:sp>
        <p:nvSpPr>
          <p:cNvPr id="4" name="Content Placeholder 3"/>
          <p:cNvSpPr>
            <a:spLocks noGrp="1"/>
          </p:cNvSpPr>
          <p:nvPr>
            <p:ph sz="half" idx="2"/>
          </p:nvPr>
        </p:nvSpPr>
        <p:spPr/>
        <p:txBody>
          <a:bodyPr/>
          <a:lstStyle/>
          <a:p>
            <a:r>
              <a:t>1.负载均衡网络是一种能够分配和优化网络流量的系统，旨在确保网络资源的高效利用和服务的可靠性。</a:t>
            </a:r>
          </a:p>
          <a:p>
            <a:r>
              <a:t>2.通过负载均衡，多个服务器或网络设备可以协同工作，提供更高质量的服务，同时避免单点故障。</a:t>
            </a:r>
          </a:p>
          <a:p>
            <a:r>
              <a:t>3.负载均衡网络能够根据实际需求动态调整资源分配，提高网络的整体性能和稳定性。</a:t>
            </a:r>
          </a:p>
          <a:p/>
        </p:txBody>
      </p:sp>
      <p:sp>
        <p:nvSpPr>
          <p:cNvPr id="5" name="Text Placeholder 4"/>
          <p:cNvSpPr>
            <a:spLocks noGrp="1"/>
          </p:cNvSpPr>
          <p:nvPr>
            <p:ph type="body" idx="3"/>
          </p:nvPr>
        </p:nvSpPr>
        <p:spPr/>
        <p:txBody>
          <a:bodyPr/>
          <a:lstStyle/>
          <a:p>
            <a:r>
              <a:t>负载均衡网络分类</a:t>
            </a:r>
          </a:p>
        </p:txBody>
      </p:sp>
      <p:sp>
        <p:nvSpPr>
          <p:cNvPr id="6" name="Content Placeholder 5"/>
          <p:cNvSpPr>
            <a:spLocks noGrp="1"/>
          </p:cNvSpPr>
          <p:nvPr>
            <p:ph sz="half" idx="4"/>
          </p:nvPr>
        </p:nvSpPr>
        <p:spPr/>
        <p:txBody>
          <a:bodyPr/>
          <a:lstStyle/>
          <a:p>
            <a:r>
              <a:t>1.软件负载均衡和硬件负载均衡：软件负载均衡依赖于操作系统或应用程序，硬件负载均衡则使用专门的设备来实现。</a:t>
            </a:r>
          </a:p>
          <a:p>
            <a:r>
              <a:t>2.本地负载均衡和全局负载均衡：本地负载均衡在处理本地网络流量时更有效，全局负载均衡则适用于广域网上的流量分配。</a:t>
            </a:r>
          </a:p>
          <a:p>
            <a:r>
              <a:t>3.有状态负载均衡和无状态负载均衡：有状态负载均衡能够识别并保持客户端的状态，无状态负载均衡则不需要保持状态信息。</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负载均衡网络概述</a:t>
            </a:r>
          </a:p>
        </p:txBody>
      </p:sp>
      <p:sp>
        <p:nvSpPr>
          <p:cNvPr id="3" name="Text Placeholder 2"/>
          <p:cNvSpPr>
            <a:spLocks noGrp="1"/>
          </p:cNvSpPr>
          <p:nvPr>
            <p:ph type="body" idx="1"/>
          </p:nvPr>
        </p:nvSpPr>
        <p:spPr/>
        <p:txBody>
          <a:bodyPr/>
          <a:lstStyle/>
          <a:p>
            <a:r>
              <a:t>负载均衡网络应用场景</a:t>
            </a:r>
          </a:p>
        </p:txBody>
      </p:sp>
      <p:sp>
        <p:nvSpPr>
          <p:cNvPr id="4" name="Content Placeholder 3"/>
          <p:cNvSpPr>
            <a:spLocks noGrp="1"/>
          </p:cNvSpPr>
          <p:nvPr>
            <p:ph sz="half" idx="2"/>
          </p:nvPr>
        </p:nvSpPr>
        <p:spPr/>
        <p:txBody>
          <a:bodyPr/>
          <a:lstStyle/>
          <a:p>
            <a:r>
              <a:t>1.云计算环境：在云计算环境中，负载均衡网络可以确保高可用性、可扩展性和容错性。</a:t>
            </a:r>
          </a:p>
          <a:p>
            <a:r>
              <a:t>2.大规模网络服务：对于需要处理大量并发请求的网络服务，负载均衡可以提高服务质量和响应时间。</a:t>
            </a:r>
          </a:p>
          <a:p>
            <a:r>
              <a:t>3.电子商务、社交媒体等应用场景：这些场景需要处理大量的用户请求和数据传输，负载均衡网络可以确保服务的稳定性和性能。</a:t>
            </a:r>
          </a:p>
          <a:p/>
        </p:txBody>
      </p:sp>
      <p:sp>
        <p:nvSpPr>
          <p:cNvPr id="5" name="Text Placeholder 4"/>
          <p:cNvSpPr>
            <a:spLocks noGrp="1"/>
          </p:cNvSpPr>
          <p:nvPr>
            <p:ph type="body" idx="3"/>
          </p:nvPr>
        </p:nvSpPr>
        <p:spPr/>
        <p:txBody>
          <a:bodyPr/>
          <a:lstStyle/>
          <a:p>
            <a:r>
              <a:t>负载均衡网络技术原理</a:t>
            </a:r>
          </a:p>
        </p:txBody>
      </p:sp>
      <p:sp>
        <p:nvSpPr>
          <p:cNvPr id="6" name="Content Placeholder 5"/>
          <p:cNvSpPr>
            <a:spLocks noGrp="1"/>
          </p:cNvSpPr>
          <p:nvPr>
            <p:ph sz="half" idx="4"/>
          </p:nvPr>
        </p:nvSpPr>
        <p:spPr/>
        <p:txBody>
          <a:bodyPr/>
          <a:lstStyle/>
          <a:p>
            <a:r>
              <a:t>1.数据包转发：负载均衡器根据一定的算法转发数据包，确保每个服务器都能得到合理的工作量。</a:t>
            </a:r>
          </a:p>
          <a:p>
            <a:r>
              <a:t>2.服务器健康检查：负载均衡器会定期检查服务器的状态，避免将流量发送到故障服务器。</a:t>
            </a:r>
          </a:p>
          <a:p>
            <a:r>
              <a:t>3.会话保持：在一些场景下，负载均衡器需要保持客户端的会话状态，以确保服务的连续性。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负载均衡网络概述</a:t>
            </a:r>
          </a:p>
        </p:txBody>
      </p:sp>
      <p:sp>
        <p:nvSpPr>
          <p:cNvPr id="3" name="Text Placeholder 2"/>
          <p:cNvSpPr>
            <a:spLocks noGrp="1"/>
          </p:cNvSpPr>
          <p:nvPr>
            <p:ph type="body" idx="1"/>
          </p:nvPr>
        </p:nvSpPr>
        <p:spPr/>
        <p:txBody>
          <a:bodyPr/>
          <a:lstStyle/>
          <a:p>
            <a:r>
              <a:t>负载均衡网络发展趋势</a:t>
            </a:r>
          </a:p>
        </p:txBody>
      </p:sp>
      <p:sp>
        <p:nvSpPr>
          <p:cNvPr id="4" name="Content Placeholder 3"/>
          <p:cNvSpPr>
            <a:spLocks noGrp="1"/>
          </p:cNvSpPr>
          <p:nvPr>
            <p:ph sz="half" idx="2"/>
          </p:nvPr>
        </p:nvSpPr>
        <p:spPr/>
        <p:txBody>
          <a:bodyPr/>
          <a:lstStyle/>
          <a:p>
            <a:r>
              <a:t>1.随着5G、物联网等技术的发展，负载均衡网络将需要应对更多样化的需求和挑战。</a:t>
            </a:r>
          </a:p>
          <a:p>
            <a:r>
              <a:t>2.人工智能和机器学习在负载均衡网络中的应用将进一步提高网络性能和服务质量。</a:t>
            </a:r>
          </a:p>
          <a:p>
            <a:r>
              <a:t>3.未来的负载均衡网络将更加注重安全性和隐私保护，确保用户数据的安全传输和处理。</a:t>
            </a:r>
          </a:p>
          <a:p/>
        </p:txBody>
      </p:sp>
      <p:sp>
        <p:nvSpPr>
          <p:cNvPr id="5" name="Text Placeholder 4"/>
          <p:cNvSpPr>
            <a:spLocks noGrp="1"/>
          </p:cNvSpPr>
          <p:nvPr>
            <p:ph type="body" idx="3"/>
          </p:nvPr>
        </p:nvSpPr>
        <p:spPr/>
        <p:txBody>
          <a:bodyPr/>
          <a:lstStyle/>
          <a:p>
            <a:r>
              <a:t>负载均衡网络安全考虑</a:t>
            </a:r>
          </a:p>
        </p:txBody>
      </p:sp>
      <p:sp>
        <p:nvSpPr>
          <p:cNvPr id="6" name="Content Placeholder 5"/>
          <p:cNvSpPr>
            <a:spLocks noGrp="1"/>
          </p:cNvSpPr>
          <p:nvPr>
            <p:ph sz="half" idx="4"/>
          </p:nvPr>
        </p:nvSpPr>
        <p:spPr/>
        <p:txBody>
          <a:bodyPr/>
          <a:lstStyle/>
          <a:p>
            <a:r>
              <a:t>1.负载均衡网络需要考虑防范DDoS攻击、CC攻击等安全威胁，确保服务的可用性。</a:t>
            </a:r>
          </a:p>
          <a:p>
            <a:r>
              <a:t>2.数据加密和传输安全是负载均衡网络的重要考虑因素，以保护用户隐私和数据安全。</a:t>
            </a:r>
          </a:p>
          <a:p>
            <a:r>
              <a:t>3.访问控制和身份认证机制也是负载均衡网络中不可或缺的安全措施。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网络架构与设计原则</a:t>
            </a:r>
          </a:p>
        </p:txBody>
      </p:sp>
      <p:sp>
        <p:nvSpPr>
          <p:cNvPr id="3" name="Subtitle 2"/>
          <p:cNvSpPr>
            <a:spLocks noGrp="1"/>
          </p:cNvSpPr>
          <p:nvPr>
            <p:ph type="subTitle" idx="1"/>
          </p:nvPr>
        </p:nvSpPr>
        <p:spPr/>
        <p:txBody>
          <a:bodyPr/>
          <a:lstStyle/>
          <a:p>
            <a:r>
              <a:t>负载均衡网络方案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网络架构与设计原则</a:t>
            </a:r>
          </a:p>
        </p:txBody>
      </p:sp>
      <p:sp>
        <p:nvSpPr>
          <p:cNvPr id="3" name="Text Placeholder 2"/>
          <p:cNvSpPr>
            <a:spLocks noGrp="1"/>
          </p:cNvSpPr>
          <p:nvPr>
            <p:ph type="body" idx="1"/>
          </p:nvPr>
        </p:nvSpPr>
        <p:spPr/>
        <p:txBody>
          <a:bodyPr/>
          <a:lstStyle/>
          <a:p>
            <a:r>
              <a:t>网络架构</a:t>
            </a:r>
          </a:p>
        </p:txBody>
      </p:sp>
      <p:sp>
        <p:nvSpPr>
          <p:cNvPr id="4" name="Content Placeholder 3"/>
          <p:cNvSpPr>
            <a:spLocks noGrp="1"/>
          </p:cNvSpPr>
          <p:nvPr>
            <p:ph sz="half" idx="2"/>
          </p:nvPr>
        </p:nvSpPr>
        <p:spPr/>
        <p:txBody>
          <a:bodyPr/>
          <a:lstStyle/>
          <a:p>
            <a:r>
              <a:t>1.采用分布式架构，通过多个服务器节点实现负载均衡，提高网络性能和稳定性。</a:t>
            </a:r>
          </a:p>
          <a:p>
            <a:r>
              <a:t>2.使用高速交换机和路由器，确保数据传输的速度和准确性，降低延迟和丢包率。</a:t>
            </a:r>
          </a:p>
          <a:p>
            <a:r>
              <a:t>3.考虑容错性和可扩展性，确保网络架构能够适应未来业务增长和变化的需求。</a:t>
            </a:r>
          </a:p>
          <a:p/>
        </p:txBody>
      </p:sp>
      <p:sp>
        <p:nvSpPr>
          <p:cNvPr id="5" name="Text Placeholder 4"/>
          <p:cNvSpPr>
            <a:spLocks noGrp="1"/>
          </p:cNvSpPr>
          <p:nvPr>
            <p:ph type="body" idx="3"/>
          </p:nvPr>
        </p:nvSpPr>
        <p:spPr/>
        <p:txBody>
          <a:bodyPr/>
          <a:lstStyle/>
          <a:p>
            <a:r>
              <a:t>设计原则</a:t>
            </a:r>
          </a:p>
        </p:txBody>
      </p:sp>
      <p:sp>
        <p:nvSpPr>
          <p:cNvPr id="6" name="Content Placeholder 5"/>
          <p:cNvSpPr>
            <a:spLocks noGrp="1"/>
          </p:cNvSpPr>
          <p:nvPr>
            <p:ph sz="half" idx="4"/>
          </p:nvPr>
        </p:nvSpPr>
        <p:spPr/>
        <p:txBody>
          <a:bodyPr/>
          <a:lstStyle/>
          <a:p>
            <a:r>
              <a:t>1.简化网络结构，降低维护难度和成本，提高网络的可靠性和易用性。</a:t>
            </a:r>
          </a:p>
          <a:p>
            <a:r>
              <a:t>2.确保网络安全，采用最新的加密技术和防火墙措施，保护数据传输和访问的安全性。</a:t>
            </a:r>
          </a:p>
          <a:p>
            <a:r>
              <a:t>3.优化网络性能，通过合理的流量调度和资源分配，提高网络的吞吐量和响应速度。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网络架构与设计原则</a:t>
            </a:r>
          </a:p>
        </p:txBody>
      </p:sp>
      <p:sp>
        <p:nvSpPr>
          <p:cNvPr id="3" name="Text Placeholder 2"/>
          <p:cNvSpPr>
            <a:spLocks noGrp="1"/>
          </p:cNvSpPr>
          <p:nvPr>
            <p:ph type="body" idx="1"/>
          </p:nvPr>
        </p:nvSpPr>
        <p:spPr/>
        <p:txBody>
          <a:bodyPr/>
          <a:lstStyle/>
          <a:p>
            <a:r>
              <a:t>服务器部署</a:t>
            </a:r>
          </a:p>
        </p:txBody>
      </p:sp>
      <p:sp>
        <p:nvSpPr>
          <p:cNvPr id="4" name="Content Placeholder 3"/>
          <p:cNvSpPr>
            <a:spLocks noGrp="1"/>
          </p:cNvSpPr>
          <p:nvPr>
            <p:ph sz="half" idx="2"/>
          </p:nvPr>
        </p:nvSpPr>
        <p:spPr/>
        <p:txBody>
          <a:bodyPr/>
          <a:lstStyle/>
          <a:p>
            <a:r>
              <a:t>1.采用虚拟化技术，实现服务器的快速部署和管理，提高资源利用率和灵活性。</a:t>
            </a:r>
          </a:p>
          <a:p>
            <a:r>
              <a:t>2.考虑服务器的负载均衡，通过合理的分配算法，确保服务器资源的充分利用和性能的最大化。</a:t>
            </a:r>
          </a:p>
          <a:p>
            <a:r>
              <a:t>3.加强服务器监控和维护，及时发现和解决潜在的问题，确保服务器的稳定性和可用性。</a:t>
            </a:r>
          </a:p>
          <a:p/>
        </p:txBody>
      </p:sp>
      <p:sp>
        <p:nvSpPr>
          <p:cNvPr id="5" name="Text Placeholder 4"/>
          <p:cNvSpPr>
            <a:spLocks noGrp="1"/>
          </p:cNvSpPr>
          <p:nvPr>
            <p:ph type="body" idx="3"/>
          </p:nvPr>
        </p:nvSpPr>
        <p:spPr/>
        <p:txBody>
          <a:bodyPr/>
          <a:lstStyle/>
          <a:p>
            <a:r>
              <a:t>网络协议选择</a:t>
            </a:r>
          </a:p>
        </p:txBody>
      </p:sp>
      <p:sp>
        <p:nvSpPr>
          <p:cNvPr id="6" name="Content Placeholder 5"/>
          <p:cNvSpPr>
            <a:spLocks noGrp="1"/>
          </p:cNvSpPr>
          <p:nvPr>
            <p:ph sz="half" idx="4"/>
          </p:nvPr>
        </p:nvSpPr>
        <p:spPr/>
        <p:txBody>
          <a:bodyPr/>
          <a:lstStyle/>
          <a:p>
            <a:r>
              <a:t>1.采用标准的网络协议，确保网络设备的兼容性和互通性，降低维护成本。</a:t>
            </a:r>
          </a:p>
          <a:p>
            <a:r>
              <a:t>2.考虑使用新兴的网络协议，提高网络性能和安全性，适应未来网络技术的发展趋势。</a:t>
            </a:r>
          </a:p>
          <a:p>
            <a:r>
              <a:t>3.根据具体业务需求，选择合适的传输协议和应用层协议，确保数据传输的准确性和可靠性。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网络架构与设计原则</a:t>
            </a:r>
          </a:p>
        </p:txBody>
      </p:sp>
      <p:sp>
        <p:nvSpPr>
          <p:cNvPr id="3" name="Text Placeholder 2"/>
          <p:cNvSpPr>
            <a:spLocks noGrp="1"/>
          </p:cNvSpPr>
          <p:nvPr>
            <p:ph type="body" idx="1"/>
          </p:nvPr>
        </p:nvSpPr>
        <p:spPr/>
        <p:txBody>
          <a:bodyPr/>
          <a:lstStyle/>
          <a:p>
            <a:r>
              <a:t>网络安全设计</a:t>
            </a:r>
          </a:p>
        </p:txBody>
      </p:sp>
      <p:sp>
        <p:nvSpPr>
          <p:cNvPr id="4" name="Content Placeholder 3"/>
          <p:cNvSpPr>
            <a:spLocks noGrp="1"/>
          </p:cNvSpPr>
          <p:nvPr>
            <p:ph sz="half" idx="2"/>
          </p:nvPr>
        </p:nvSpPr>
        <p:spPr/>
        <p:txBody>
          <a:bodyPr/>
          <a:lstStyle/>
          <a:p>
            <a:r>
              <a:t>1.部署防火墙和入侵检测系统，实时监控网络流量和异常行为，及时发现和处理安全威胁。</a:t>
            </a:r>
          </a:p>
          <a:p>
            <a:r>
              <a:t>2.采用强密码策略和身份认证机制，保护网络设备和用户的账户安全。</a:t>
            </a:r>
          </a:p>
          <a:p>
            <a:r>
              <a:t>3.定期更新网络安全补丁和升级软件版本，确保网络系统的漏洞得到及时修复和防范。</a:t>
            </a:r>
          </a:p>
          <a:p/>
        </p:txBody>
      </p:sp>
      <p:sp>
        <p:nvSpPr>
          <p:cNvPr id="5" name="Text Placeholder 4"/>
          <p:cNvSpPr>
            <a:spLocks noGrp="1"/>
          </p:cNvSpPr>
          <p:nvPr>
            <p:ph type="body" idx="3"/>
          </p:nvPr>
        </p:nvSpPr>
        <p:spPr/>
        <p:txBody>
          <a:bodyPr/>
          <a:lstStyle/>
          <a:p>
            <a:r>
              <a:t>网络性能优化</a:t>
            </a:r>
          </a:p>
        </p:txBody>
      </p:sp>
      <p:sp>
        <p:nvSpPr>
          <p:cNvPr id="6" name="Content Placeholder 5"/>
          <p:cNvSpPr>
            <a:spLocks noGrp="1"/>
          </p:cNvSpPr>
          <p:nvPr>
            <p:ph sz="half" idx="4"/>
          </p:nvPr>
        </p:nvSpPr>
        <p:spPr/>
        <p:txBody>
          <a:bodyPr/>
          <a:lstStyle/>
          <a:p>
            <a:r>
              <a:t>1.使用缓存技术，提高访问速度和响应时间，降低服务器负载压力。</a:t>
            </a:r>
          </a:p>
          <a:p>
            <a:r>
              <a:t>2.优化数据库访问，通过索引和查询优化，提高数据处理速度和准确性。</a:t>
            </a:r>
          </a:p>
          <a:p>
            <a:r>
              <a:t>3.考虑使用内容分发网络（CDN）等技术，加速数据传输和访问速度，提高用户体验。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负载均衡算法介绍</a:t>
            </a:r>
          </a:p>
        </p:txBody>
      </p:sp>
      <p:sp>
        <p:nvSpPr>
          <p:cNvPr id="3" name="Subtitle 2"/>
          <p:cNvSpPr>
            <a:spLocks noGrp="1"/>
          </p:cNvSpPr>
          <p:nvPr>
            <p:ph type="subTitle" idx="1"/>
          </p:nvPr>
        </p:nvSpPr>
        <p:spPr/>
        <p:txBody>
          <a:bodyPr/>
          <a:lstStyle/>
          <a:p>
            <a:r>
              <a:t>负载均衡网络方案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负载均衡算法介绍</a:t>
            </a:r>
          </a:p>
        </p:txBody>
      </p:sp>
      <p:sp>
        <p:nvSpPr>
          <p:cNvPr id="3" name="Content Placeholder 2"/>
          <p:cNvSpPr>
            <a:spLocks noGrp="1"/>
          </p:cNvSpPr>
          <p:nvPr>
            <p:ph sz="half" idx="2"/>
          </p:nvPr>
        </p:nvSpPr>
        <p:spPr/>
        <p:txBody>
          <a:bodyPr/>
          <a:lstStyle/>
          <a:p>
            <a:r>
              <a:t>1.轮询算法按顺序将每个新的请求分配给下一个服务器，从而实现服务器之间的负载均衡。</a:t>
            </a:r>
          </a:p>
          <a:p>
            <a:r>
              <a:t>2.此算法简单且易于实现，但不考虑服务器的处理能力，可能导致处理能力强的服务器闲置，而处理能力弱的服务器过载。</a:t>
            </a:r>
          </a:p>
          <a:p>
            <a:r>
              <a:t>3.可结合权重轮询（WeightedRoundRobin）进行改进，根据服务器的处理能力分配不同的权重，以更好地利用资源。</a:t>
            </a:r>
          </a:p>
          <a:p/>
        </p:txBody>
      </p:sp>
      <p:sp>
        <p:nvSpPr>
          <p:cNvPr id="4" name="Text Placeholder 3"/>
          <p:cNvSpPr>
            <a:spLocks noGrp="1"/>
          </p:cNvSpPr>
          <p:nvPr>
            <p:ph type="body" idx="3"/>
          </p:nvPr>
        </p:nvSpPr>
        <p:spPr/>
        <p:txBody>
          <a:bodyPr/>
          <a:lstStyle/>
          <a:p>
            <a:r>
              <a:t>随机算法（Random）</a:t>
            </a:r>
          </a:p>
        </p:txBody>
      </p:sp>
      <p:sp>
        <p:nvSpPr>
          <p:cNvPr id="5" name="Content Placeholder 4"/>
          <p:cNvSpPr>
            <a:spLocks noGrp="1"/>
          </p:cNvSpPr>
          <p:nvPr>
            <p:ph sz="half" idx="4"/>
          </p:nvPr>
        </p:nvSpPr>
        <p:spPr/>
        <p:txBody>
          <a:bodyPr/>
          <a:lstStyle/>
          <a:p>
            <a:r>
              <a:t>1.随机算法将新的请求随机分配给服务器，以增加分配的公平性。</a:t>
            </a:r>
          </a:p>
          <a:p>
            <a:r>
              <a:t>2.该算法能够在一定程度上平衡服务器的负载，但也可能导致某些服务器过载，尤其是在服务器性能差异较大的情况下。</a:t>
            </a:r>
          </a:p>
          <a:p>
            <a:r>
              <a:t>3.结合权重随机（WeightedRandom）算法，可以根据服务器的处理能力分配不同的权重，以提高分配的效率。</a:t>
            </a:r>
          </a:p>
          <a:p/>
        </p:txBody>
      </p:sp>
      <p:sp>
        <p:nvSpPr>
          <p:cNvPr id="6" name="Text Placeholder 5"/>
          <p:cNvSpPr>
            <a:spLocks noGrp="1"/>
          </p:cNvSpPr>
          <p:nvPr>
            <p:ph type="body" idx="1"/>
          </p:nvPr>
        </p:nvSpPr>
        <p:spPr/>
        <p:txBody>
          <a:bodyPr/>
          <a:lstStyle/>
          <a:p>
            <a:r>
              <a:t>轮询算法（RoundRobin）</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负载均衡算法介绍</a:t>
            </a:r>
          </a:p>
        </p:txBody>
      </p:sp>
      <p:sp>
        <p:nvSpPr>
          <p:cNvPr id="3" name="Text Placeholder 2"/>
          <p:cNvSpPr>
            <a:spLocks noGrp="1"/>
          </p:cNvSpPr>
          <p:nvPr>
            <p:ph type="body" idx="1"/>
          </p:nvPr>
        </p:nvSpPr>
        <p:spPr/>
        <p:txBody>
          <a:bodyPr/>
          <a:lstStyle/>
          <a:p>
            <a:r>
              <a:t>最少连接数算法（LeastConnections）</a:t>
            </a:r>
          </a:p>
        </p:txBody>
      </p:sp>
      <p:sp>
        <p:nvSpPr>
          <p:cNvPr id="4" name="Content Placeholder 3"/>
          <p:cNvSpPr>
            <a:spLocks noGrp="1"/>
          </p:cNvSpPr>
          <p:nvPr>
            <p:ph sz="half" idx="2"/>
          </p:nvPr>
        </p:nvSpPr>
        <p:spPr/>
        <p:txBody>
          <a:bodyPr/>
          <a:lstStyle/>
          <a:p>
            <a:r>
              <a:t>1.最少连接数算法将新的请求分配给当前连接数最少的服务器，以均衡服务器的负载。</a:t>
            </a:r>
          </a:p>
          <a:p>
            <a:r>
              <a:t>2.此算法能够较好地反映服务器的实时负载情况，但在服务器性能差异较大或存在异常情况下可能导致效果不佳。</a:t>
            </a:r>
          </a:p>
          <a:p>
            <a:r>
              <a:t>3.可结合权重最少连接数（WeightedLeastConnections）算法进行改进，以考虑服务器的处理能力和当前的连接数。</a:t>
            </a:r>
          </a:p>
          <a:p/>
        </p:txBody>
      </p:sp>
      <p:sp>
        <p:nvSpPr>
          <p:cNvPr id="5" name="Text Placeholder 4"/>
          <p:cNvSpPr>
            <a:spLocks noGrp="1"/>
          </p:cNvSpPr>
          <p:nvPr>
            <p:ph type="body" idx="3"/>
          </p:nvPr>
        </p:nvSpPr>
        <p:spPr/>
        <p:txBody>
          <a:bodyPr/>
          <a:lstStyle/>
          <a:p>
            <a:r>
              <a:t>哈希算法（Hash）</a:t>
            </a:r>
          </a:p>
        </p:txBody>
      </p:sp>
      <p:sp>
        <p:nvSpPr>
          <p:cNvPr id="6" name="Content Placeholder 5"/>
          <p:cNvSpPr>
            <a:spLocks noGrp="1"/>
          </p:cNvSpPr>
          <p:nvPr>
            <p:ph sz="half" idx="4"/>
          </p:nvPr>
        </p:nvSpPr>
        <p:spPr/>
        <p:txBody>
          <a:bodyPr/>
          <a:lstStyle/>
          <a:p>
            <a:r>
              <a:t>1.哈希算法根据请求的特定属性（如源IP地址或会话ID）进行哈希计算，将请求分配给特定的服务器。</a:t>
            </a:r>
          </a:p>
          <a:p>
            <a:r>
              <a:t>2.这种算法能够在一定程度上保证同一用户的请求被分配给同一服务器，提高会话的持久性。</a:t>
            </a:r>
          </a:p>
          <a:p>
            <a:r>
              <a:t>3.但哈希算法可能导致某些服务器过载，尤其是在请求分布不均匀的情况下。</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负载均衡算法介绍</a:t>
            </a:r>
          </a:p>
        </p:txBody>
      </p:sp>
      <p:sp>
        <p:nvSpPr>
          <p:cNvPr id="3" name="Text Placeholder 2"/>
          <p:cNvSpPr>
            <a:spLocks noGrp="1"/>
          </p:cNvSpPr>
          <p:nvPr>
            <p:ph type="body" idx="1"/>
          </p:nvPr>
        </p:nvSpPr>
        <p:spPr/>
        <p:txBody>
          <a:bodyPr/>
          <a:lstStyle/>
          <a:p>
            <a:r>
              <a:t>动态反馈负载均衡算法（DynamicFeedbackLoadBalancing）</a:t>
            </a:r>
          </a:p>
        </p:txBody>
      </p:sp>
      <p:sp>
        <p:nvSpPr>
          <p:cNvPr id="4" name="Content Placeholder 3"/>
          <p:cNvSpPr>
            <a:spLocks noGrp="1"/>
          </p:cNvSpPr>
          <p:nvPr>
            <p:ph sz="half" idx="2"/>
          </p:nvPr>
        </p:nvSpPr>
        <p:spPr/>
        <p:txBody>
          <a:bodyPr/>
          <a:lstStyle/>
          <a:p>
            <a:r>
              <a:t>1.动态反馈负载均衡算法通过实时监测服务器的负载情况，动态调整服务器的权重分配。</a:t>
            </a:r>
          </a:p>
          <a:p>
            <a:r>
              <a:t>2.该算法能够实时反映服务器的性能变化，提高负载均衡的效果。</a:t>
            </a:r>
          </a:p>
          <a:p>
            <a:r>
              <a:t>3.但此算法需要较为复杂的计算和调整机制，可能会增加系统的复杂性。</a:t>
            </a:r>
          </a:p>
          <a:p/>
        </p:txBody>
      </p:sp>
      <p:sp>
        <p:nvSpPr>
          <p:cNvPr id="5" name="Text Placeholder 4"/>
          <p:cNvSpPr>
            <a:spLocks noGrp="1"/>
          </p:cNvSpPr>
          <p:nvPr>
            <p:ph type="body" idx="3"/>
          </p:nvPr>
        </p:nvSpPr>
        <p:spPr/>
        <p:txBody>
          <a:bodyPr/>
          <a:lstStyle/>
          <a:p>
            <a:r>
              <a:t>深度学习负载均衡算法（DeepLearningLoadBalancing）</a:t>
            </a:r>
          </a:p>
        </p:txBody>
      </p:sp>
      <p:sp>
        <p:nvSpPr>
          <p:cNvPr id="6" name="Content Placeholder 5"/>
          <p:cNvSpPr>
            <a:spLocks noGrp="1"/>
          </p:cNvSpPr>
          <p:nvPr>
            <p:ph sz="half" idx="4"/>
          </p:nvPr>
        </p:nvSpPr>
        <p:spPr/>
        <p:txBody>
          <a:bodyPr/>
          <a:lstStyle/>
          <a:p>
            <a:r>
              <a:t>1.深度学习负载均衡算法利用深度学习模型对服务器的负载情况进行预测和分类，以实现更精准的负载均衡。</a:t>
            </a:r>
          </a:p>
          <a:p>
            <a:r>
              <a:t>2.通过训练和优化深度学习模型，可以提高负载均衡的准确性和效率。</a:t>
            </a:r>
          </a:p>
          <a:p>
            <a:r>
              <a:t>3.但此算法需要大量的训练数据和计算资源，以及专业的深度学习技术人员进行模型训练和优化。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服务器集群部署方案</a:t>
            </a:r>
          </a:p>
        </p:txBody>
      </p:sp>
      <p:sp>
        <p:nvSpPr>
          <p:cNvPr id="3" name="Subtitle 2"/>
          <p:cNvSpPr>
            <a:spLocks noGrp="1"/>
          </p:cNvSpPr>
          <p:nvPr>
            <p:ph type="subTitle" idx="1"/>
          </p:nvPr>
        </p:nvSpPr>
        <p:spPr/>
        <p:txBody>
          <a:bodyPr/>
          <a:lstStyle/>
          <a:p>
            <a:r>
              <a:t>负载均衡网络方案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服务器集群部署方案</a:t>
            </a:r>
          </a:p>
        </p:txBody>
      </p:sp>
      <p:sp>
        <p:nvSpPr>
          <p:cNvPr id="3" name="Text Placeholder 2"/>
          <p:cNvSpPr>
            <a:spLocks noGrp="1"/>
          </p:cNvSpPr>
          <p:nvPr>
            <p:ph type="body" idx="1"/>
          </p:nvPr>
        </p:nvSpPr>
        <p:spPr/>
        <p:txBody>
          <a:bodyPr/>
          <a:lstStyle/>
          <a:p>
            <a:r>
              <a:t>服务器集群部署方案概述</a:t>
            </a:r>
          </a:p>
        </p:txBody>
      </p:sp>
      <p:sp>
        <p:nvSpPr>
          <p:cNvPr id="4" name="Content Placeholder 3"/>
          <p:cNvSpPr>
            <a:spLocks noGrp="1"/>
          </p:cNvSpPr>
          <p:nvPr>
            <p:ph sz="half" idx="2"/>
          </p:nvPr>
        </p:nvSpPr>
        <p:spPr/>
        <p:txBody>
          <a:bodyPr/>
          <a:lstStyle/>
          <a:p>
            <a:r>
              <a:t>1.服务器集群能够提高系统的可用性和可扩展性，保证网络服务的稳定和高性能。</a:t>
            </a:r>
          </a:p>
          <a:p>
            <a:r>
              <a:t>2.通过负载均衡技术，合理分配网络请求，提高服务器资源利用率。</a:t>
            </a:r>
          </a:p>
          <a:p>
            <a:r>
              <a:t>3.服务器集群部署需要考虑网络环境、硬件配置、软件架构等多方面因素。</a:t>
            </a:r>
          </a:p>
          <a:p/>
        </p:txBody>
      </p:sp>
      <p:sp>
        <p:nvSpPr>
          <p:cNvPr id="5" name="Text Placeholder 4"/>
          <p:cNvSpPr>
            <a:spLocks noGrp="1"/>
          </p:cNvSpPr>
          <p:nvPr>
            <p:ph type="body" idx="3"/>
          </p:nvPr>
        </p:nvSpPr>
        <p:spPr/>
        <p:txBody>
          <a:bodyPr/>
          <a:lstStyle/>
          <a:p>
            <a:r>
              <a:t>服务器集群硬件架构</a:t>
            </a:r>
          </a:p>
        </p:txBody>
      </p:sp>
      <p:sp>
        <p:nvSpPr>
          <p:cNvPr id="6" name="Content Placeholder 5"/>
          <p:cNvSpPr>
            <a:spLocks noGrp="1"/>
          </p:cNvSpPr>
          <p:nvPr>
            <p:ph sz="half" idx="4"/>
          </p:nvPr>
        </p:nvSpPr>
        <p:spPr/>
        <p:txBody>
          <a:bodyPr/>
          <a:lstStyle/>
          <a:p>
            <a:r>
              <a:t>1.选择高性能、稳定可靠的服务器硬件，确保集群节点的可用性和稳定性。</a:t>
            </a:r>
          </a:p>
          <a:p>
            <a:r>
              <a:t>2.考虑节点间的网络连接，选择合适的网络设备和拓扑结构，保证数据传输的可靠性和低延迟。</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https://d.book118.com/327001162163006034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负载均衡网络概述</vt:lpstr>
      <vt:lpstr> 负载均衡网络概述</vt:lpstr>
      <vt:lpstr> 负载均衡网络概述</vt:lpstr>
      <vt:lpstr> 负载均衡网络概述</vt:lpstr>
      <vt:lpstr> 网络架构与设计原则</vt:lpstr>
      <vt:lpstr> 网络架构与设计原则</vt:lpstr>
      <vt:lpstr> 网络架构与设计原则</vt:lpstr>
      <vt:lpstr> 网络架构与设计原则</vt:lpstr>
      <vt:lpstr> 负载均衡算法介绍</vt:lpstr>
      <vt:lpstr> 负载均衡算法介绍</vt:lpstr>
      <vt:lpstr> 负载均衡算法介绍</vt:lpstr>
      <vt:lpstr> 负载均衡算法介绍</vt:lpstr>
      <vt:lpstr> 服务器集群部署方案</vt:lpstr>
      <vt:lpstr> 服务器集群部署方案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2024-09-09T00:40:47.384</cp:lastPrinted>
  <dcterms:created xsi:type="dcterms:W3CDTF">2024-09-08T16:40:47Z</dcterms:created>
  <dcterms:modified xsi:type="dcterms:W3CDTF">2024-09-08T16:40:49Z</dcterms:modified>
</cp:coreProperties>
</file>