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30435F-4240-40AE-89C8-ACCCE12D7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1B31B9-D44F-45FA-B282-D8975E0FA4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3EA6D8-D157-44CF-B1DA-503097D3FC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C93009-5A55-4F63-B268-A9D5484701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79B7CF-A70C-44FB-A1B4-1CCEA0C8C7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F0EDB6-644F-4B61-907A-0145D45B19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B27656-A329-4D2F-8728-8AA2148A08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0FEBC9-1178-437E-A5B4-024645100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4655FE-636F-42AA-A6E2-29C61547A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458E2-9AF4-42E1-8810-812766400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F6EC2A-E044-48CB-A920-EAA251A24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0216301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CQC-量管理计划</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CQC-量管理现状及问题分析</a:t>
            </a:r>
          </a:p>
          <a:p>
            <a:r>
              <a:t>CQC-量管理目标及指标设定</a:t>
            </a:r>
          </a:p>
          <a:p>
            <a:r>
              <a:t>CQC-量管理策略与措施</a:t>
            </a:r>
          </a:p>
          <a:p>
            <a:r>
              <a:t>CQC-量管理流程优化与再造</a:t>
            </a:r>
          </a:p>
          <a:p>
            <a:r>
              <a:t>CQC-量管理团队建设与培训方案</a:t>
            </a:r>
          </a:p>
          <a:p>
            <a:r>
              <a:t>CQC-量管理监控与持续改进机制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477" b="54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22" b="19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提高产品和服务质量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通过制定和实施量管理计划，确保产品和服务满足客户需求和期望，提高客户满意度。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促进持续改进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通过量管理计划的实施，不断识别和改进过程中的问题和不足，推动企业持续改进和提升竞争力。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强化企业品牌形象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通过提供高质量的产品和服务，增强客户对企业的信任和认可，提升企业品牌形象和市场地位。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本量管理计划适用于企业内所有与产品和服务质量相关的部门和过程，包括研发、生产、销售、售后服务等。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本量管理计划涉及企业内所有员工，特别是与质量相关的员工，如质检员、生产人员、销售人员等。同时，也需要企业高层领导的支持和推动，确保量管理计划的顺利实施。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适用对象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CQC-量管理现状及问题分析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产品质量得到了一定的保证，客户反馈良好，市场份额稳步提升。</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CQC-量管理体系已初步建立，包括质量方针、目标、组织结构、职责、程序、资源和测量、分析和改进等方面。</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已有一定的质量管理意识和培训，员工对质量管理的重要性有了一定的认识。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现状描述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125" r="13125"/>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542" r="1454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质量管理体系运行不够顺畅，存在部门间沟通不畅、流程繁琐等问题。</a:t>
            </a:r>
          </a:p>
        </p:txBody>
      </p:sp>
      <p:pic>
        <p:nvPicPr>
          <p:cNvPr id="5" name="Picture 5"/>
          <p:cNvPicPr>
            <a:picLocks noChangeAspect="1"/>
          </p:cNvPicPr>
          <p:nvPr/>
        </p:nvPicPr>
        <p:blipFill>
          <a:blip r:embed="rId4"/>
          <a:srcRect l="17458" r="17458"/>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部分员工对质量管理的认识不够深入，缺乏全员参与的质量文化氛围。</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质量数据分析不够充分，未能充分利用数据为质量改进提供有力支持。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存在问题分析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当前的组织结构和管理机制可能不利于质量管理的有效实施，需要进行优化和调整。</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组织结构和管理机制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人员素质和能力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技术和设备水平</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市场环境和客户需求</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员工的质量意识和技能水平直接影响产品质量，需要加强培训和教育。</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先进的技术和设备是提高产品质量的重要保障，需要加大投入和引进力度。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市场环境和客户需求的变化对产品质量提出新的要求，需要密切关注并及时调整质量管理策略。</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影响因素剖析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CQC-量管理目标及指标设定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通过实施有效的质量管理措施，不断提升产品的质量水平，以满足客户的需求和期望。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提高产品质量水平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208" r="12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降低质量成本</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42" r="10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增强企业竞争力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662" b="366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通过减少不良品率、降低返工率等途径，有效降低质量成本，提高企业的经济效益。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通过提升产品质量和服务水平，增强企业在市场中的竞争力，实现可持续发展。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总体目标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产品合格率</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确保产品合格率达到98%以上，以减少不良品的产生和客户投诉。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返工率</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将返工率控制在2%以内，以提高生产效率和降低成本。</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客户满意度</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提升客户满意度至95%以上，以增强客户忠诚度和口碑传播。</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具体指标设定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目标可达性分析</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企业已具备实施质量管理计划所需的资源，包括人力、物力、财力等方面的支持。</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技术支持</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企业拥有先进的生产技术和设备，能够为提升产品质量提供有力保障。</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市场环境</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当前市场竞争激烈，提升产品质量和服务水平是企业赢得市场的关键。因此，实施CQC-量管理计划符合市场发展趋势和企业实际需求。</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资源保障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CQC-量管理策略与措施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科学性原则</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制定策略需基于科学理论，结合实际情况，确保策略的科学性和可行性。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系统性原则</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从全局出发，综合考虑各个环节和因素，确保策略的完整性和系统性。</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可操作性原则</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策略应具有明确的实施步骤和措施，便于执行和操作。</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持续改进原则</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根据实施情况和反馈，不断完善和优化策略，实现持续改进。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策略制定原则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https://d.book118.com/327002163012006036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2024-09-10T19:56:27.248</cp:lastPrinted>
  <dcterms:created xsi:type="dcterms:W3CDTF">2024-09-10T11:56:27Z</dcterms:created>
  <dcterms:modified xsi:type="dcterms:W3CDTF">2024-09-10T11:56:29Z</dcterms:modified>
</cp:coreProperties>
</file>