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81CAE-DD02-4C10-AA39-232DFA7FE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AECA0-97E2-4424-A8A3-FDF22961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A89D-C7CE-40EB-B59D-6B7130CD5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D67CE-0C73-40A1-BDF5-D0EF4D49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79D69-7B76-4F23-891A-C6FCA6C52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7E84F-CA4D-4787-A26C-2E59B29C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1287E-669B-4F8E-90D5-FB9968645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15170-040B-43FF-92F7-22A327DB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8FDF7-4BD4-4EE7-B988-BCFF1BD30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185C4-85E9-4F9C-85AE-E806B9C0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3C6CA-81F9-4E53-8D6D-91496257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0412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预防与纠正措施工业产品质量安全培训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工业产品质量安全监管与法规要求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工业产品质量安全事件案例分析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提高员工对工业产品质量安全的认识和意识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应对日益严格的国内外法规和标准要求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减少因产品质量问题引发的风险和损失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提升企业整体质量管理水平和竞争力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确保产品质量安全是维护消费者权益的基本要求，避免因产品缺陷或安全隐患对消费者造成伤害。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提升企业信誉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优质安全的产品是企业赢得市场信任和口碑的关键，有助于树立企业形象和品牌价值。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规避法律风险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遵守相关法规和标准，确保产品质量安全，是企业合法经营的基础，避免因违规而面临的法律责任和经济损失。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关注产品质量安全有助于推动企业技术创新和产业升级，实现可持续发展。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设计审查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在产品设计的早期阶段，进行全面的设计审查，确保设计符合相关法规、标准和最佳实践。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对产品设计进行风险评估，识别潜在的安全隐患，并采取相应的预防措施。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原型测试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在产品设计完成后，制作原型并进行测试，以验证设计的可行性和安全性。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产品设计阶段的预防措施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过程监控和记录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对生产过程进行实时监控和记录，以便及时发现问题并采取相应的措施。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确保生产工艺的稳定性和可靠性，减少生产过程中的变异和缺陷。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设备维护和校准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定期对生产设备进行维护和校准，确保设备的正常运行和准确性。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对供应商进行全面的评估，确保其能够提供符合质量要求的产品和服务。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识别供应链中的潜在风险，并采取相应的预防措施，如多元化供应商选择、建立应急计划等。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对进厂的物料进行严格的检验和控制，确保物料的质量符合产品要求。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物料检验和控制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供应链环节的预防措施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90" r="38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通过检查、测试、审计等手段，及时发现工业产品质量安全存在的问题，如产品缺陷、性能不达标、安全隐患等。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对发现的问题进行初步评估，确定问题的性质、严重程度和影响范围，为后续的根本原因分析提供依据。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收集与问题相关的数据和信息，包括产品设计、生产、检验、使用等各个环节的数据，以及类似问题的历史数据等。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运用专业的分析工具和方法，如故障树分析、因果图、5W1H等，对收集的数据进行深入分析，找出问题的根本原因。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根据分析结果，准确定位问题发生的环节和责任人，为后续制定纠正措施提供明确的目标和方向。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制定纠正措施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针对问题的根本原因，制定具体、可行的纠正措施，包括修改产品设计、改进生产工艺、加强检验和质量控制等。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实施纠正措施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按照制定的计划和要求，认真实施纠正措施，确保各项措施得到全面落实和执行。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对实施后的纠正措施进行跟踪验证，确保问题得到有效解决，并对相关数据和记录进行保存和归档。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评估措施有效性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在实施纠正措施前，应对其进行充分的评估和测试，确保措施的有效性和可行性，避免带来新的问题。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工业产品质量安全风险识别与评估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组织专家团队，通过自由讨论的方式，集思广益，识别潜在的产品质量安全风险。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采用匿名方式，征求专家意见，经过多轮反馈和汇总，形成风险识别结果。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通过对产品故障进行逐层分析，找出导致故障的各种原因及其逻辑关系，从而识别风险。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根据风险的严重程度、发生概率和影响范围等因素，制定风险评估标准，对识别出的风险进行量化评估。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包括风险识别、风险分析、风险评价和风险处置四个步骤，形成完整的风险评估流程。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通过改变产品设计、生产工艺或材料等方式，避免潜在的产品质量安全风险。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采取相应措施，降低风险发生的概率或减轻风险带来的后果。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通过保险、合同等方式，将部分风险转移给其他方承担。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对于某些无法避免或降低的风险，企业可以选择接受并承担相应后果。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工业产品质量安全监管与法规要求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https://d.book118.com/327004120102006036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2024-09-11T11:43:39.778</cp:lastPrinted>
  <dcterms:created xsi:type="dcterms:W3CDTF">2024-09-11T03:43:39Z</dcterms:created>
  <dcterms:modified xsi:type="dcterms:W3CDTF">2024-09-11T03:43:42Z</dcterms:modified>
</cp:coreProperties>
</file>