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02B63-E4BC-429E-B0CF-E12B3F248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C084A-EDDF-4568-8C02-15259A1E1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9D568-F041-4F57-A56C-AA6C3CE7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BBAD3-C98F-415B-892F-A9D8F05F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BD80C-1E6A-46FE-B377-275F8FB7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8673D-814F-4A94-BD94-F61586A8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0EBA9-E970-4E0F-9508-7F450B55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E4877-2C68-4DFA-B422-B227FB62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052DE-7DCA-4997-ACEF-7BA4C4008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A2267-9E7D-4375-944F-AD2964FA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6DD99-6742-485D-BD7D-DBB96DCB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04140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2023年车间班组月度总结报告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生产概况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环境与能源管理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总结词：顺利完成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详细描述：本月的生产任务已经全部完成，各项生产指标均达到预期目标，产品质量稳定，无重大问题发生。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总结词：部分完成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详细描述：本月生产任务未能全部完成，主要原因是设备故障和原材料供应不足。已完成部分的产品质量基本达标。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总结词：未完成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详细描述：由于设备故障、原材料短缺和生产工艺问题，本月的生产任务未能完成。产品质量受到一定影响。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本月生产任务完成情况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详细描述：通过改进生产流程和技术创新，本月的生产效率得到显著提升，产量较上月增长了20%。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总结词：有所提升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详细描述：本月生产效率较上月有所提升，主要得益于设备维护和人员培训的加强。产量增长了10%。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总结词：未提升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详细描述：本月生产效率未能提升，原因是设备老化、员工技能不足以及生产管理存在问题。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无安全事故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本月发生了一起轻微安全事故，是由于操作失误导致的轻伤。已对事故原因进行调查分析，加强了员工安全培训。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本月班组严格遵守安全操作规程，加强安全检查和培训，未发生任何安全事故。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重大安全事故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轻微安全事故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本月发生了一起重大安全事故，造成人员伤亡和设备损坏。已启动应急预案，调查事故原因，加强了安全管理和培训。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生产安全事故情况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详细描述：本月度，在全体班组成员的共同努力下，产品质量合格率达到了98.5%，比上个月提高了0.5个百分点，实现了稳步提升。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产品质量合格率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总结词：有效实施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详细描述：针对上个月出现的质量问题，本班组制定了相应的质量改进措施，并有效实施。通过加强过程控制和员工培训，质量问题的发生率降低了30%。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质量改进措施及实施情况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总结词：持续优化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详细描述：本班组的质量管理体系运行稳定，持续优化。通过不断改进和完善质量管理体系，提升了生产效率和产品质量，为车间整体效益的提升做出了贡献。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质量管理体系运行情况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设备运行状况及维护保养情况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本月车间内各类设备运行稳定，未出现大规模故障或停机情况。设备运行效率得到保障，生产任务顺利完成。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按照设备维护保养计划，对各类设备进行了例行检查、清洁和润滑。同时，对部分设备进行了预防性维护，确保设备长期稳定运行。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本月车间设备出现小规模故障，如传送带轻微磨损、机械手臂定位精度偏差等。故障发现及时，未对生产造成影响。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针对出现的故障，维修人员迅速响应，按照设备维修流程进行故障诊断和修复。同时，对部分设备进行了功能优化和调整，提升设备性能。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设备故障及维修情况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维修情况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为提高生产效率和产品质量，计划对部分老旧设备进行更新换代。目前正在进行市场调研和选型工作，预计在下个季度完成设备更换。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改造计划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针对车间内部分设备的性能不足，计划对其进行技术改造。改造内容包括增加自动化功能、优化工艺流程等。改造工作将根据实际生产需求逐步推进。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设备更新及改造计划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月份，我们针对新员工和转岗员工开展了技能培训，包括设备操作、安全规范等方面。通过培训，员工们在实际工作中表现出更高的操作水平和安全意识。此外，我们还组织了内部交流会，让经验丰富的员工分享操作技巧和经验，促进了整体技能水平的提升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员工培训及技能提升情况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员工绩效评估及激励措施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份，我们对员工进行了绩效评估，根据评估结果实施了相应的奖励和惩罚措施。对于表现优秀的员工，我们给予了物质奖励和公开表扬，激发了他们的工作热情和归属感。同时，对于表现不佳的员工，我们进行了面谈辅导和培训，帮助他们提升工作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总结词：稳定队伍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本月份，我们关注员工流失率的变化，采取了一系列措施来稳定员工队伍。通过与离职员工沟通，我们了解到了他们离职的主要原因，包括工资待遇、发展空间等方面。针对这些问题，我们正在制定相应的改进措施，如提高福利待遇、拓展晋升通道等。同时，我们还根据生产需要制定了招聘计划，积极开展招聘工作，为车间班组注入新鲜血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员工流失率及招聘计划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环境与能源管理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https://d.book118.com/327004140042006034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2024-09-08T02:18:02.451</cp:lastPrinted>
  <dcterms:created xsi:type="dcterms:W3CDTF">2024-09-07T18:18:02Z</dcterms:created>
  <dcterms:modified xsi:type="dcterms:W3CDTF">2024-09-07T18:18:04Z</dcterms:modified>
</cp:coreProperties>
</file>