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A70A78-580C-4798-A33D-CF71D4F488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1C83FC-8271-49B2-8881-B2D708F03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EB9F8C-D973-4BFD-8449-AF155E5559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5C4884-27FA-4565-9A3A-3AF6853717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153E4B-44D2-44BE-AAE3-105C41E3889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15F9CE8-D461-4A41-888D-7CC7B57340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2D9FDD-1EFA-442F-A739-27666A60D8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655ECA-B5B6-4CF8-A502-8194E56B10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BCE30A-2CD5-41A2-80D2-06A81AAE6E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D5DAB7-8316-4733-B9B3-0A3C9C1A3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400F02-B3F4-4D30-AC7A-607088FD3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06033121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solidFill>
                <a:latin typeface="Microsoft Yahei"/>
                <a:ea typeface="Microsoft Yahei"/>
                <a:cs typeface="Microsoft Yahei"/>
              </a:rPr>
              <a:t>营销工作难点和难点分析报告</a:t>
            </a:r>
            <a:endParaRPr lang="en-US" sz="1100"/>
          </a:p>
        </p:txBody>
      </p:sp>
      <p:sp>
        <p:nvSpPr>
          <p:cNvPr id="3" name="AutoShape 3"/>
          <p:cNvSpPr/>
          <p:nvPr/>
        </p:nvSpPr>
        <p:spPr>
          <a:xfrm>
            <a:off x="2739291" y="3540703"/>
            <a:ext cx="3401434" cy="489827"/>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汇报人：XXX</a:t>
            </a:r>
            <a:endParaRPr lang="en-US" sz="1100"/>
          </a:p>
        </p:txBody>
      </p:sp>
      <p:sp>
        <p:nvSpPr>
          <p:cNvPr id="4" name="AutoShape 4"/>
          <p:cNvSpPr/>
          <p:nvPr/>
        </p:nvSpPr>
        <p:spPr>
          <a:xfrm>
            <a:off x="6140725" y="3540703"/>
            <a:ext cx="3311984" cy="489827"/>
          </a:xfrm>
          <a:prstGeom prst="rect">
            <a:avLst/>
          </a:prstGeom>
          <a:noFill/>
        </p:spPr>
        <p:txBody>
          <a:bodyPr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solidFill>
                <a:latin typeface="Microsoft Yahei"/>
                <a:ea typeface="Microsoft Yahei"/>
                <a:cs typeface="Microsoft Yahei"/>
              </a:rPr>
              <a:t>2024-01-16</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营销工作难点概述</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营销工作难点分析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营销工作难点解决方案</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营销工作难点案例分析</a:t>
            </a:r>
          </a:p>
          <a:p>
            <a:pPr marL="203200" lvl="0" indent="-203200">
              <a:lnSpc>
                <a:spcPct val="150000"/>
              </a:lnSpc>
              <a:spcBef>
                <a:spcPts val="450"/>
              </a:spcBef>
              <a:buFont typeface="Arial"/>
              <a:buChar char="•"/>
            </a:pPr>
            <a:r>
              <a:rPr lang="en-US" sz="2400" b="1">
                <a:solidFill>
                  <a:schemeClr val="accent1"/>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营销工作难点概述</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381" r="1538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营销工作难点是指在进行营销活动时所面临的困难和挑战，这些困难可能来自内部和外部因素，如市场环境、竞争态势、消费者需求等。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营销工作难点具有多样性和动态性，不同的市场环境、不同的产品、不同的目标受众都可能产生不同的难点。同时，难点还会随着市场变化和消费者需求的变化而变化。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特点</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定义与特点</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有效的营销工作能够提高产品的知名度和美誉度，吸引更多潜在客户，促进产品销售。</a:t>
            </a:r>
            <a:endParaRPr lang="en-US" sz="1100"/>
          </a:p>
        </p:txBody>
      </p:sp>
      <p:sp>
        <p:nvSpPr>
          <p:cNvPr id="3" name="AutoShape 3"/>
          <p:cNvSpPr/>
          <p:nvPr/>
        </p:nvSpPr>
        <p:spPr>
          <a:xfrm>
            <a:off x="8684852" y="1462164"/>
            <a:ext cx="2382848" cy="1991137"/>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通过营销活动，可以传递品牌价值，提升品牌形象，增强消费者对品牌的信任感和忠诚度。</a:t>
            </a:r>
            <a:endParaRPr lang="en-US" sz="1100"/>
          </a:p>
        </p:txBody>
      </p:sp>
      <p:sp>
        <p:nvSpPr>
          <p:cNvPr id="4" name="AutoShape 4"/>
          <p:cNvSpPr/>
          <p:nvPr/>
        </p:nvSpPr>
        <p:spPr>
          <a:xfrm>
            <a:off x="8684852" y="4394429"/>
            <a:ext cx="2382848" cy="1962565"/>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solidFill>
                <a:latin typeface="Microsoft Yahei"/>
                <a:ea typeface="Microsoft Yahei"/>
                <a:cs typeface="Microsoft Yahei"/>
              </a:rPr>
              <a:t>通过市场调研和营销策略的制定，可以发现新的市场机会，开拓新的销售渠道，扩大市场份额。</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7413" r="27413"/>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5981" y="2535936"/>
            <a:ext cx="2746302"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促进产品销售</a:t>
            </a:r>
            <a:endParaRPr lang="en-US" sz="1100"/>
          </a:p>
        </p:txBody>
      </p:sp>
      <p:sp>
        <p:nvSpPr>
          <p:cNvPr id="22" name="AutoShape 22"/>
          <p:cNvSpPr/>
          <p:nvPr/>
        </p:nvSpPr>
        <p:spPr>
          <a:xfrm>
            <a:off x="8503125" y="1054893"/>
            <a:ext cx="2746302"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提升品牌形象</a:t>
            </a:r>
            <a:endParaRPr lang="en-US" sz="1100"/>
          </a:p>
        </p:txBody>
      </p:sp>
      <p:sp>
        <p:nvSpPr>
          <p:cNvPr id="23" name="AutoShape 23"/>
          <p:cNvSpPr/>
          <p:nvPr/>
        </p:nvSpPr>
        <p:spPr>
          <a:xfrm>
            <a:off x="8503125" y="4009655"/>
            <a:ext cx="2746302" cy="407270"/>
          </a:xfrm>
          <a:prstGeom prst="rect">
            <a:avLst/>
          </a:prstGeom>
          <a:noFill/>
        </p:spPr>
        <p:txBody>
          <a:bodyPr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solidFill>
                <a:latin typeface="Microsoft Yahei"/>
                <a:ea typeface="Microsoft Yahei"/>
                <a:cs typeface="Microsoft Yahei"/>
              </a:rPr>
              <a:t>开拓市场</a:t>
            </a:r>
            <a:endParaRPr lang="en-US" sz="1100"/>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营销工作的重要性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传统营销难点</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传统的营销难点主要集中在产品推广和品牌传播方面，如何让消费者了解产品、信任品牌是当时的主要挑战。</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38" r="153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数字时代营销难点</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随着数字时代的到来，营销难点逐渐转向如何利用大数据、社交媒体等新兴工具进行精准营销，以及如何应对消费者对个性化需求的不断增长。</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未来营销难点展望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未来，随着科技的不断进步和消费者行为的变化，营销难点将更加复杂多变。如何利用新技术实现精准营销、如何提高品牌与消费者的互动体验、如何应对消费者对可持续性的关注等都将成为新的挑战。</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营销工作难点的历史与发展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营销工作难点分析</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目标市场定位是营销工作的基础，但在实际操作中，由于市场环境复杂、竞争激烈，准确锁定目标市场往往面临挑战。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企业在确定目标市场时，需要充分了解市场需求、消费者行为和竞争态势。然而，市场信息的收集和分析难度较大，导致企业难以准确判断目标市场的特点、需求和趋势。此外，随着市场的变化，企业需要及时调整目标市场定位，以适应市场的变化，这进一步增加了定位的难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目标市场定位难</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营销策略是指导营销活动的关键，但制定有效的营销策略往往面临诸多挑战。</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企业在制定营销策略时，需要考虑产品、价格、渠道和促销等多个方面。然而，市场竞争激烈、消费者需求多样化等因素使得企业难以制定出既能满足市场需求又能保持竞争力的营销策略。此外，制定营销策略还需要充分考虑企业的资源和能力，以制定出切实可行的方案。</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营销策略制定难</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营销渠道是连接企业和消费者的桥梁，但拓展有效的营销渠道往往面临诸多困难。</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企业在拓展营销渠道时，需要面对众多竞争对手和不断变化的市场环境。同时，建立和维护与渠道合作伙伴的关系也是一项挑战。此外，随着互联网和社交媒体的发展，传统营销渠道受到冲击，企业需要不断创新和调整营销渠道以适应市场的变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营销渠道拓展难</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品牌推广是提升品牌知名度和美誉度的关键，但在实际操作中面临诸多困难。</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品牌推广需要借助多种媒介和手段，如广告、公关、内容营销等。然而，不同媒介的传播效果和受众特点各不相同，企业需要选择合适的媒介和手段才能达到最佳的品牌推广效果。此外，品牌推广还需要注重与消费者建立情感联系，以提高品牌忠诚度。</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品牌推广难</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客户关系维护是保持客户满意度和忠诚度的关键，但在实际操作中面临诸多挑战。</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solidFill>
                <a:latin typeface="Microsoft Yahei"/>
                <a:ea typeface="Microsoft Yahei"/>
                <a:cs typeface="Microsoft Yahei"/>
              </a:rPr>
              <a:t>随着消费者需求和期望的提高，企业需要更加注重客户关系的维护。然而，由于客户需求多样化、市场竞争激烈等因素的影响，企业难以满足客户的期望和维护良好的客户关系。此外，企业还需要建立完善的客户反馈机制和客户服务体系，以提高客户满意度和忠诚度。</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客户关系维护难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solidFill>
                <a:latin typeface="Microsoft Yahei"/>
                <a:ea typeface="Microsoft Yahei"/>
                <a:cs typeface="Microsoft Yahei"/>
              </a:rPr>
              <a:t>营销工作难点解决方案</a:t>
            </a:r>
            <a:endParaRPr lang="en-US" sz="1100"/>
          </a:p>
        </p:txBody>
      </p:sp>
      <p:sp>
        <p:nvSpPr>
          <p:cNvPr id="3" name="AutoShape 3"/>
          <p:cNvSpPr/>
          <p:nvPr/>
        </p:nvSpPr>
        <p:spPr>
          <a:xfrm>
            <a:off x="4954829" y="2485096"/>
            <a:ext cx="2082658" cy="1318935"/>
          </a:xfrm>
          <a:prstGeom prst="rect">
            <a:avLst/>
          </a:prstGeom>
          <a:noFill/>
        </p:spPr>
        <p:txBody>
          <a:bodyPr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solidFill>
                <a:latin typeface="Microsoft Yahei"/>
                <a:ea typeface="Microsoft Yahei"/>
                <a:cs typeface="Microsoft Yahei"/>
              </a:rPr>
              <a:t>03</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754" r="2975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准确把握市场趋势和消费者需求，明确目标市场和潜在客户群体。</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通过市场调研，了解行业动态、竞争对手情况以及消费者需求，从而准确定位目标市场，制定针对性的营销策略。</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详细描述</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市场调研与目标市场定位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https://d.book118.com/327006033121006053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2024-09-27T12:57:16.027</cp:lastPrinted>
  <dcterms:created xsi:type="dcterms:W3CDTF">2024-09-27T04:57:16Z</dcterms:created>
  <dcterms:modified xsi:type="dcterms:W3CDTF">2024-09-27T04:57:17Z</dcterms:modified>
</cp:coreProperties>
</file>