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5D1ADF-4D98-45E7-913B-C8BE12539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BCBA7-2BE0-421D-BBB1-042AC4394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12992B-E5B7-4F92-8931-D462EDBCF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A3E187-2672-46BD-A998-4E48A8DFA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2D788F-8D58-4B82-8333-CAA9733B57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2A8906-2071-4587-BE10-C90A1A87B7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F08D58-8CC0-4377-A832-DAEE749637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EDDA94-7BBC-48FB-AF56-50BF72CB9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AAD08-CD28-4FD2-AFC9-EBB155571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D3A5A-6E0D-4739-BD12-D3134C0C9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CBF46-99A7-4A3D-A46B-B8FF0139E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612015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机器人拉格朗日动力学方程简介课件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拉格朗日动力学方程基础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机器人中的拉格朗日动力学方程应用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拉格朗日动力学方程的优缺点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机器人拉格朗日动力学方程的实例分析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拉格朗日动力学方程由意大利数学家约瑟夫·拉格朗日提出，是经典力学中的重要理论之一。</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该方程基于牛顿第二定律，通过引入广义坐标和广义速度，描述了系统的运动规律。</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在机器人学中，拉格朗日动力学方程被广泛应用于机器人运动学、动力学建模和控制等方面。</a:t>
              </a:r>
            </a:p>
          </p:txBody>
        </p:sp>
      </p:grpSp>
      <p:pic>
        <p:nvPicPr>
          <p:cNvPr id="14" name="Picture 14"/>
          <p:cNvPicPr>
            <a:picLocks noChangeAspect="1"/>
          </p:cNvPicPr>
          <p:nvPr/>
        </p:nvPicPr>
        <p:blipFill>
          <a:blip r:embed="rId2"/>
          <a:srcRect t="16626" b="16626"/>
          <a:stretch>
            <a:fillRect/>
          </a:stretch>
        </p:blipFill>
        <p:spPr>
          <a:xfrm>
            <a:off x="6603343" y="1773671"/>
            <a:ext cx="4619078" cy="4619078"/>
          </a:xfrm>
          <a:prstGeom prst="ellipse">
            <a:avLst/>
          </a:prstGeom>
        </p:spPr>
      </p:pic>
      <p:pic>
        <p:nvPicPr>
          <p:cNvPr id="15" name="Picture 15"/>
          <p:cNvPicPr>
            <a:picLocks noChangeAspect="1"/>
          </p:cNvPicPr>
          <p:nvPr/>
        </p:nvPicPr>
        <p:blipFill>
          <a:blip r:embed="rId3"/>
          <a:srcRect l="16708" r="16708"/>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拉格朗日动力学方程的起源和背景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62" b="5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681" b="36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33" b="173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拉格朗日动力学方程在机器人学中的重要性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机器人学是一门研究机器人设计、制造、应用和控制的综合性学科，而拉格朗日动力学方程是机器人学中的重要理论基础之一。</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通过拉格朗日动力学方程，可以建立机器人的运动学和动力学模型，为机器人的运动控制、轨迹规划和优化设计提供依据。</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此外，拉格朗日动力学方程还可以用于分析机器人在复杂环境下的动态行为和稳定性，为机器人的实际应用提供理论支持。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拉格朗日动力学方程基础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描述系统状态的函数，由系统的动能和势能组成。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拉格朗日函数</a:t>
            </a:r>
          </a:p>
        </p:txBody>
      </p:sp>
      <p:pic>
        <p:nvPicPr>
          <p:cNvPr id="5" name="Picture 5"/>
          <p:cNvPicPr>
            <a:picLocks noChangeAspect="1"/>
          </p:cNvPicPr>
          <p:nvPr/>
        </p:nvPicPr>
        <p:blipFill>
          <a:blip r:embed="rId2"/>
          <a:srcRect t="13958" b="13958"/>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描述系统运动状态的能量，与速度和质量相关。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描述系统位置状态的能量，与位置和力场相关。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势能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拉格朗日函数和动能、势能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从牛顿第二定律出发，推导出拉格朗日方程。</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通过分析系统的动能和势能变化，推导出拉格朗日方程的形式。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拉格朗日方程是描述系统动力学的微分方程。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拉格朗日方程的推导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拉格朗日方程的一般形式</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描述系统位置、速度和加速度之间的关系。</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拉格朗日方程的应用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在机器人学、航天工程、车辆工程等领域有广泛应用。</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拉格朗日方程的意义</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揭示了系统动力学的本质，为机器人运动控制提供了理论基础。</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拉格朗日方程的形式和意义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机器人中的拉格朗日动力学方程应用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https://d.book118.com/327006120156006051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2024-09-25T04:19:28.390</cp:lastPrinted>
  <dcterms:created xsi:type="dcterms:W3CDTF">2024-09-24T20:19:28Z</dcterms:created>
  <dcterms:modified xsi:type="dcterms:W3CDTF">2024-09-24T20:19:30Z</dcterms:modified>
</cp:coreProperties>
</file>