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1778B-21E4-4DFC-A279-703C3CC31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F14DD-B042-443D-B11E-4DCCC4B3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4CC69-71BA-4367-B496-7383E14F4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521F7-4D66-44D4-A0A5-535BF5D4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27E97-70B0-430A-8FB2-704F0169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625D0B-3DC6-4890-97C6-341CF66E9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593CFF-ECD6-4D88-A828-8F21FF9F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26FF70-AAE7-4FF9-B51B-0C992DD92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F7C03-D5D8-4251-8AED-8A05B4049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B5E5D-384F-464B-96E4-A69D306F1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9C33-764B-4F56-98E9-372EE3548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0613612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出租车司机春节安全生产培训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出租车司机安全驾驶技能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车辆检查与维护保养知识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乘客服务与沟通技巧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应对恶劣天气和复杂路况策略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总结回顾与展望未来安全工作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春节安全生产重要性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春节期间，人们出行需求增加，出租车客流量显著增大。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路况复杂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天气多变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春节期间，道路拥堵、交通事故易发，对出租车司机驾驶技能提出更高要求。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春节期间正值冬季，雨雪、冰冻等恶劣天气条件对行车安全构成威胁。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春节期间交通特点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737" b="373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安全生产对于出租车行业意义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保障乘客安全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安全生产是出租车行业的首要任务，关系到乘客的生命财产安全。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维护行业形象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安全生产有助于提高出租车行业的整体形象和服务质量。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安全生产是企业稳定发展的基础，有助于提高企业经济效益和社会效益。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提高司机安全意识有助于减少交通事故的发生，保障道路交通安全。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预防交通事故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安全意识强的司机能够更加注重乘客需求和行车安全，提供更加优质的服务。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在面对突发情况时，具备安全意识的司机能够迅速作出正确反应，保护自身和乘客的安全。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增强自我保护能力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提高司机安全意识必要性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https://d.book118.com/327006136125006031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2024-09-04T00:55:58.355</cp:lastPrinted>
  <dcterms:created xsi:type="dcterms:W3CDTF">2024-09-03T16:55:58Z</dcterms:created>
  <dcterms:modified xsi:type="dcterms:W3CDTF">2024-09-03T16:56:00Z</dcterms:modified>
</cp:coreProperties>
</file>