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C239A-EF51-490E-AA78-16978B3CE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BA3C4-0455-451E-8B48-E11DC974B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EE0AE-7260-4F5B-8E87-5F6039057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615BE-8867-4579-B587-94573ED5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2473B-D706-4CC7-B94A-11FA90B8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173A15-BFB9-4AE7-A877-2433AC11F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7F745-DFF3-4480-AAC1-01C9318D6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ACB88-C2A1-424F-A8D9-6E4742542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F4F56-D331-4C60-A396-A3165BD1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14D46-105B-4476-9072-ACD4FD64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79824-13BE-44DF-A6F4-EFB94A173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1.png" /><Relationship Id="rId4" Type="http://schemas.openxmlformats.org/officeDocument/2006/relationships/image" Target="../media/image18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06156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70培养创业精神的青年培训计划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创业精神与青年成长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青年创业培训计划设计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青年创业实践能力提升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青年创业心理素质培养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政策法规与资源整合利用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创业精神与青年成长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勇于创新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敢于冒险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创业者需要有敢于冒险的勇气，包括承担风险、面对挑战和追求成功等方面。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创业过程中需要团队合作，包括领导能力、协作精神和沟通技巧等方面。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创业精神的核心是勇于创新，包括创新思维、创新能力和创新行动等方面。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坚持不懈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创业者需要有坚持不懈的毅力，包括持续努力、克服困难和追求目标等方面。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创业精神内涵及价值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851" b="1985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创业精神促进青年成长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创业精神的培养过程也是青年成长的过程，通过创业实践和挑战，青年可以不断提升自身能力和素质。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青年成长需要培养创业精神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青年时期是成长的关键时期，培养创业精神有助于青年更好地适应社会和实现自我价值。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青年成长与创业精神关系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推动社会经济发展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培养青年创业精神有助于推动社会经济发展，促进就业和创造财富。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创业精神是创新人才的重要素质之一，培养青年创业精神有助于培养更多的创新人才。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促进青年自我实现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创业精神的培养有助于青年实现自我价值，追求梦想和成功。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增强国家竞争力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培养青年创业精神有助于增强国家的创新力和竞争力，推动国家发展。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培养青年创业精神意义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青年创业培训计划设计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25" b="1832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992" b="199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培养创业意识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激发青年的创业热情，帮助他们认识到创业的重要性和意义。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提升创业能力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通过系统的培训和实践，提高青年在创业过程中的各项能力，如领导力、团队协作能力、市场洞察力等。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传授创业知识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向青年传授创业所需的基本知识，如商业计划书撰写、融资技巧、法律法规等。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创业基础知识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包括创业概念、创业过程、市场分析、商业模式设计等内容。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创业技能提升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涵盖领导力培养、团队管理、沟通技巧、创新思维训练等方面。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实战案例分析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通过分析成功的创业案例，让青年了解创业成功的要素和方法。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创业实践指导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为青年提供创业实践机会，如模拟创业、实地考察等，帮助他们将理论知识转化为实际操作能力。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利用网络平台进行远程授课，方便青年随时随地学习。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组织面授课程、研讨会、讲座等活动，提供与导师和同行交流的机会。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通过案例分析、角色扮演、团队项目等方式，让青年在实践中学习和成长。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邀请成功创业者担任导师，为青年提供个性化的指导和支持。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培训形式与方法选择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青年创业实践能力提升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创新思维引导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通过案例分析、头脑风暴等方法，引导青年打破思维定势，激发创新思维。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创新方法学习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教授创新方法如TRIZ理论、六顶思考帽等，帮助青年掌握创新思维工具。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创新实践项目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组织青年参与创新实践项目，培养其在实际问题中运用创新思维的能力。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通过沟通技巧培训、角色扮演等活动，提高青年的沟通能力。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团队协作理念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强调团队协作的重要性，培养青年的团队协作意识。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团队协作实践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组织青年参与团队协作项目，锻炼其团队协作能力。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https://d.book118.com/327006156062006052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2024-09-25T21:10:12.188</cp:lastPrinted>
  <dcterms:created xsi:type="dcterms:W3CDTF">2024-09-25T13:10:12Z</dcterms:created>
  <dcterms:modified xsi:type="dcterms:W3CDTF">2024-09-25T13:10:14Z</dcterms:modified>
</cp:coreProperties>
</file>