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9657C3-B53A-43C3-B5C2-A4AC69BB1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30FBD7-59FF-4D49-ADE7-60819C7CE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D7AFD4-AE79-4BF4-B2F1-4AB9950A3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F4CB11-79DA-4709-8F6B-DDF571619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F36C08-82F2-4DA7-86FC-CD7112773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DEBD1C-F410-4D11-841F-3C48BE1FE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C1B3BF-01FE-44A2-8DCA-579864D59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9E4446-F92B-403E-B473-CF97DA6077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299A83-714D-49B5-B72B-272602F53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D75C2D-F09A-40B5-A199-47B90BAE0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22C462-69AF-4B7C-AB00-04B1917E2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701010604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孔乙己的人生观与价值观的探讨</a:t>
            </a:r>
            <a:endParaRPr lang="en-US" sz="4950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孔乙己的生平简介</a:t>
            </a:r>
            <a:endParaRPr lang="en-US" sz="2700" b="1">
              <a:solidFill>
                <a:srgbClr val="FFFFFF">
                  <a:alpha val="100000"/>
                </a:srgbClr>
              </a:solidFill>
              <a:highlight>
                <a:srgbClr val="A47575">
                  <a:alpha val="0"/>
                </a:srgbClr>
              </a:highlight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孔乙己的人生观</a:t>
            </a:r>
            <a:endParaRPr lang="en-US" sz="2700" b="1">
              <a:solidFill>
                <a:srgbClr val="FFFFFF">
                  <a:alpha val="100000"/>
                </a:srgbClr>
              </a:solidFill>
              <a:highlight>
                <a:srgbClr val="A47575">
                  <a:alpha val="0"/>
                </a:srgbClr>
              </a:highlight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孔乙己的价值观</a:t>
            </a:r>
            <a:endParaRPr lang="en-US" sz="2700" b="1">
              <a:solidFill>
                <a:srgbClr val="FFFFFF">
                  <a:alpha val="100000"/>
                </a:srgbClr>
              </a:solidFill>
              <a:highlight>
                <a:srgbClr val="A47575">
                  <a:alpha val="0"/>
                </a:srgbClr>
              </a:highlight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孔乙己的人生观与价值观的影响</a:t>
            </a:r>
            <a:endParaRPr lang="en-US" sz="2700" b="1">
              <a:solidFill>
                <a:srgbClr val="FFFFFF">
                  <a:alpha val="100000"/>
                </a:srgbClr>
              </a:solidFill>
              <a:highlight>
                <a:srgbClr val="A47575">
                  <a:alpha val="0"/>
                </a:srgbClr>
              </a:highlight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现代社会中孔乙己的人生观与价值观的意义</a:t>
            </a:r>
            <a:endParaRPr lang="en-US" sz="2700" b="1">
              <a:solidFill>
                <a:srgbClr val="FFFFFF">
                  <a:alpha val="100000"/>
                </a:srgbClr>
              </a:solidFill>
              <a:highlight>
                <a:srgbClr val="A47575">
                  <a:alpha val="0"/>
                </a:srgbClr>
              </a:highlight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孔乙己的生平简介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01</a:t>
              </a:r>
              <a:endParaRPr lang="en-US" sz="9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孔乙己的生活背景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孔乙己出生在清朝末年的一个贫苦家庭，家庭条件艰苦，生活水平低下。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他的童年生活充满了艰辛和困苦，没有机会接受良好的教育。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家庭的经济状况使得他无法继续深造，早早地步入了社会。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3675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3675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3675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尽管生活条件艰苦，孔乙己却对知识充满了渴望。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他通过自学的方式获取知识，努力弥补因贫困而无法接受正规教育的遗憾。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孔乙己的勤奋和毅力使得他在文学和书法方面取得了一定的成就。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孔乙己的教育经历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孔乙己的作品在当时的社会中产生了深远的影响，成为文学史上的经典之作。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孔乙己在文学创作方面展现出了才华，他的作品深受读者喜爱。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他的作品反映了社会底层人民的苦难和挣扎，引起了人们对社会现实的关注。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孔乙己的职业与成就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孔乙己的人生观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02</a:t>
              </a:r>
              <a:endParaRPr lang="en-US" sz="9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乐观向上</a:t>
              </a:r>
              <a:endPara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孔乙己在面对生活的困境时，始终保持乐观向上的态度，不放弃对美好生活的追求。</a:t>
              </a:r>
              <a:endPara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积极进取</a:t>
              </a:r>
              <a:endPara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他努力工作，尽自己最大的努力去改变生活现状，不怨天尤人，不消极怠慢。</a:t>
              </a:r>
              <a:endPara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知足常乐</a:t>
              </a:r>
              <a:endPara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尽管生活清苦，但孔乙己总能找到生活中的小确幸，懂得珍惜自己所拥有的，不盲目追求物质享受。</a:t>
              </a:r>
              <a:endPara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对生活的态度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真诚待人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孔乙己认为人与人之间的相处应该以真诚为基础，用心去经营人际关系。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尊重他人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他尊重每个人的权利和尊严，不会轻易伤害他人，也不会轻视他人的意见和感受。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乐于助人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孔乙己总是乐于帮助需要帮助的人，不计回报，不图名利，展现出一种无私的精神风貌。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对人际关系的看法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孔乙己对社会上的弱势群体充满同情和关注，认为社会应该给予他们更多的关爱和支持。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关注弱势群体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对于社会上的不公现象，孔乙己敢于直言不讳地提出批评和反对，呼吁社会正义和平等。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批判不公现象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孔乙己认为传统美德如诚实、守信、孝顺等是社会进步的重要基石，应该得到传承和发扬光大。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崇尚传统美德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对社会现象的认知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https://d.book118.com/327010106045006025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2024-08-29T18:32:44.098</cp:lastPrinted>
  <dcterms:created xsi:type="dcterms:W3CDTF">2024-08-29T10:32:44Z</dcterms:created>
  <dcterms:modified xsi:type="dcterms:W3CDTF">2024-08-29T10:32:45Z</dcterms:modified>
</cp:coreProperties>
</file>