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0592E-19D9-4F8A-AFB0-C66BA0515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715E93-FCA7-43C7-8F5D-4A1C06164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48972-D8C6-4C93-ABD7-BC3B0F564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322C6-2D74-4B9E-8286-7DB692932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50A184-B01D-4FA4-89AA-10A308C69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0206A-4F00-4A80-B673-4D9A700E3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A12D8C-909D-4AE2-A4AC-8B2EA7164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8A8ECB-569A-4B6D-8938-30D0AFD47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97730-C185-4630-8327-2982B5FC9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A716D-423B-48BA-BE8C-F41674F2A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811F1-977A-4FA4-8BBB-267EA6566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10130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重症病房护理课件视频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重症病房护理概述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重症病房护理的核心技能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重症病房护理流程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重症病房护理的挑战与解决方案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重症病房护理案例分析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重症病房护理概述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重症病房（Intensive Care Unit，ICU）是指集中收治危重病人的医疗单元，配备有先进的医疗设备和专业医护人员，能够对病人进行24小时不间断的监测和救治。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危重病人的集中管理，高技术、高风险、高强度，需要医护人员具备丰富的专业知识和技能。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重症病房的定义与特点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促进病人康复与预防并发症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通过科学合理的护理措施，预防并发症的发生，促进病人的康复。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危重病人生命体征监测与维护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通过专业护理，密切监测病人的生命体征，及时发现异常情况并采取有效措施，确保病人生命安全。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病人舒适度与心理支持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提供舒适的护理环境，减轻病人的痛苦和焦虑，增强病人的信心和配合度。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重症病房护理的重要性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重症病房护理起源于20世纪50年代，随着医学技术的不断进步，其设备和护理技术也不断更新和完善。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向更加专业化、精细化、人性化的方向发展，提高护理质量，降低死亡率。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如远程监控、人工智能等技术在重症病房护理中的应用，提高了护理效率和救治成功率。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重症病房护理的历史与发展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重症病房护理的核心技能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生命体征监测是重症病房护理的核心技能之一，需要密切关注患者的呼吸、心率、血压、体温等指标，及时发现异常情况并进行处理。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护士需要熟练掌握各种生命体征监测仪器的使用，准确记录患者生命体征数据，并能够根据数据变化判断患者病情状况，为医生提供准确的诊断依据。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9" b="5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急救技能是重症病房护理人员必须具备的核心技能之一，包括心肺复苏、急救药物使用、止血等技能，能够应对各种紧急情况。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护士需要熟练掌握各种急救技能的操作流程和注意事项，能够在紧急情况下迅速、准确地采取急救措施，为患者争取宝贵的抢救时间。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急救技能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3778" b="3778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感染控制是重症病房护理的重要环节，需要采取严格的消毒、隔离措施，预防患者之间的交叉感染。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护士需要了解感染传播的途径和预防措施，严格执行消毒、隔离制度，确保患者的生活环境和医疗用品的清洁卫生，降低感染风险。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疼痛管理是重症病房护理的重要内容之一，需要采取有效的镇痛措施，缓解患者的疼痛。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护士需要了解疼痛的产生机制和镇痛方法，能够根据患者的疼痛程度和病因制定个性化的镇痛方案，提高患者的舒适度和生活质量。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心理护理是重症病房护理不可或缺的一部分，需要关注患者的心理状态和情感需求，提供心理支持和疏导。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护士需要了解心理护理的基本知识和方法，能够与患者建立良好的沟通关系，倾听患者的诉求和困惑，给予适当的心理支持和疏导，帮助患者保持良好的心态和情绪状态。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重症病房护理流程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https://d.book118.com/327010130153006031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2024-09-04T08:28:51.088</cp:lastPrinted>
  <dcterms:created xsi:type="dcterms:W3CDTF">2024-09-04T00:28:51Z</dcterms:created>
  <dcterms:modified xsi:type="dcterms:W3CDTF">2024-09-04T00:28:53Z</dcterms:modified>
</cp:coreProperties>
</file>