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51EE7-AC5E-4457-845D-BD897CFC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44FE6-D802-4BDB-AB2D-1B9EB5C7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63C31-2030-4D93-86CF-6B7F25415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AB4A3-9B58-4383-B879-64E1E0B60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457C21-71F4-40B4-9164-999D348F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57550-AE8E-4BF7-8DC5-24D7DC0E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9A7F3-A6B4-4D97-9505-B9831A1CE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646DC-F260-4782-BA7D-1647E3CFE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BF799-5780-471D-BF61-FBB1165E7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25B4A-7028-417F-97B9-A285F59A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B074C-C551-46C1-9C59-0C43E3EA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1110306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信托贷款产品推广方案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产品概述与目标市场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品牌建设与口碑传播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风险防范与合规管理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产品概述与目标市场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信托贷款是指信托公司以信托资金向企业或个人发放的贷款，是一种直接融资方式。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信托贷款定义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信托贷款产品具有灵活性高、定制化强、风险可控等特点，能够满足不同客户的多样化融资需求。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信托贷款产品适用于各类企业、个人及政府机构等，可用于生产经营、项目建设、并购重组、股权投资等多种用途。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信托贷款产品简介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中小企业市场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针对中小企业融资难、融资贵的问题，提供灵活、高效的信托贷款服务，满足其短期资金周转和长期投资发展的需求。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高净值个人市场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为高净值个人提供个性化的信托贷款服务，满足其财富管理和资产配置的需求。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政府机构及公共事业市场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为政府机构及公共事业提供信托贷款服务，支持基础设施建设和公共服务领域的发展。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高净值个人和机构投资者在寻找安全、稳定的投资渠道的同时，也追求更高的投资收益。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随着经济的发展和市场的变化，企业和个人的融资需求不断增长，需要更加灵活、多样化的融资方式。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在复杂的经济环境下，企业和个人对风险管理的需求日益增强，需要专业的风险管理服务来降低风险。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73" r="1467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竞争分析与差异化策略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https://d.book118.com/327011103060006054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2024-09-28T17:32:57.909</cp:lastPrinted>
  <dcterms:created xsi:type="dcterms:W3CDTF">2024-09-28T09:32:57Z</dcterms:created>
  <dcterms:modified xsi:type="dcterms:W3CDTF">2024-09-28T09:32:59Z</dcterms:modified>
</cp:coreProperties>
</file>