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59BC3-9D00-478E-A483-54957781D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A2F0C-FBE3-4370-8667-1566AC37E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0CAF8-B167-4DEC-96AE-711EA583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52229-9198-4DD8-9F1A-B37F8003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777E7E-7994-484E-B95A-402D4E545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2285DD-18FC-4F3C-B86C-C5AA60E2B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FFFE6-2363-4EA2-A2DF-56D22404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1D183-1C25-40E0-9110-502E796E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B0DB8-7E65-41F0-A744-24363746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3A812-6048-4022-B224-99C818E2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483DE-64EB-4BE8-98B4-5BCFCF29E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320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心肺复苏（CPR）是一种紧急处理措施，通过人工呼吸和胸外按压来维持患者的生命体征，直至专业救援人员到达。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在心脏骤停的情况下，心肺复苏的主要目的是尽快恢复患者的自主心跳和呼吸，以挽救生命。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30367" r="30367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67" r="340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08" r="29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41" r="23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心肺复苏是抢救心脏骤停患者的关键措施，可以迅速恢复患者的血液循环和呼吸功能，为后续治疗争取宝贵时间。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及时、正确的心肺复苏可以显著提高患者的生存率，减少后遗症和并发症。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随着医学技术的不断进步，心肺复苏的方法和标准也在不断更新和完善，以提高抢救成功率。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心肺复苏技术自20世纪60年代开始发展，经过多年的研究和改进，已经成为急救医学领域的重要技术。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为了提高公众对心肺复苏的认知和技能普及率，全球范围内开展了大量的培训和教育活动，鼓励人们积极参与急救培训，掌握这一救命技能。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667" r="22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在开始心肺复苏之前，首先要评估现场环境是否安全，避免施救过程中发生二次伤害。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如果有危险物品在患者附近，应将其移除，确保救援过程中不会对施救者和患者造成伤害。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轻拍并大声呼唤患者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轻拍患者的双肩并大声呼唤，观察是否有意识反应。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将耳朵贴近患者的口鼻，观察是否有呼吸迹象，同时注意观察胸部是否有起伏。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747" r="347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找到按压位置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按压位置在胸骨的下半部分，即两乳头之间。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按压姿势和力度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施救者应跪在患者一侧，双手交叠，手臂伸直，利用上半身的重量进行按压，按压深度大约5-6cm，频率为每分钟100-120次。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可以采用仰头举颏法或推举下颌法来开放患者的气道。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在开放气道后，应迅速清理呼吸道，确保呼吸道畅通无阻。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捏住患者的鼻子，对患者的口部吹气，吹气时要确保胸部有起伏。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捏住鼻子吹气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人工呼吸的频率应与胸外按压保持一致，即每按压30次后进行2次人工呼吸。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吹气频率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https://d.book118.com/327013200024006033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2024-09-06T08:22:04.276</cp:lastPrinted>
  <dcterms:created xsi:type="dcterms:W3CDTF">2024-09-06T00:22:04Z</dcterms:created>
  <dcterms:modified xsi:type="dcterms:W3CDTF">2024-09-06T00:22:06Z</dcterms:modified>
</cp:coreProperties>
</file>