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79CEA01-E4D7-4D4D-A589-675006D679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8834F2-5978-4351-B7E0-5B98BB406A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7BE3D4D-8174-4843-B57B-A8690A6F27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7B5B8D7-BB61-4CF7-A8B2-3DBABF7104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6607AF0-4204-4521-8439-136B453C189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E783C67-EAFC-4EF2-ABF7-4B2B8A3E2E8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2DD7206-7581-4DAB-A306-CD4223549AB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5257EF-EE44-4EC2-81DA-8582F0D3FB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13C0484-56B0-4EFC-871D-0263A16F08D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ECB224-3A2E-42AD-BF24-134DF5E82F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26B7C6-4923-456E-8A1E-D37B282314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7014200064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避孕护理查房</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避孕方法概述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避孕护理的重要性</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避孕护理的实践</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避孕护理的未来展望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引言</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51" r="3255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通过定期的避孕护理查房，提高患者对避孕方法的认识和选择，降低非意愿妊娠和性传播感染的风险。</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随着性健康意识的提高，避孕护理查房在医疗保健中越来越受到重视，成为预防性健康问题的重要组成部分。</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背景</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避孕护理查房是指医疗保健机构或医生定期对有需要的患者进行的一种医疗保健服务，旨在提供避孕知识和方法，解决避孕相关问题。</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避孕护理查房涉及的内容包括避孕方法的选择、使用方法、副作用处理等方面，旨在帮助患者做出最佳的避孕决策，保护自身健康。</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定义和概念</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概念</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避孕方法概述</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通过调节女性荷尔蒙来抑制排卵或阻止受精卵着床，包括口服避孕药、避孕针、避孕贴等。</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激素类避孕方法</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使用物理手段阻止精子进入子宫或阻止受精卵着床，包括避孕套、宫内节育器、避孕环等。</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非激素类避孕方法</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通过观察女性生理变化来预测排卵期，指导避孕，包括基础体温测定、宫颈黏液观察等。</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自然避孕法</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通过手术或绝育手段达到永久避孕的目的，包括输卵管结扎、输精管结扎等。</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永久避孕法</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避孕方法的分类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60" r="2566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优点是避孕效果较高，使用方便；缺点是可能带来一些副作用，如月经不规律、乳房胀痛等。</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激素类避孕方法</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优点是副作用较少，不影响荷尔蒙平衡；缺点是使用可能不太方便，如需要放置宫内节育器或经常检查宫颈黏液等。</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非激素类避孕方法</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优点是无需使用任何药物或器具；缺点是预测排卵期可能不太准确，导致避孕失败。</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自然避孕法</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优点是一劳永逸，无需再考虑避孕问题；缺点是手术有一定风险，且不可逆。</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永久避孕法</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各种避孕方法的优缺点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个人偏好</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健康状况</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生育需求</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伴侣情况</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避孕方法的选择依据</a:t>
              </a:r>
            </a:p>
          </p:txBody>
        </p:sp>
      </p:grpSp>
      <p:pic>
        <p:nvPicPr>
          <p:cNvPr id="28" name="Picture 28"/>
          <p:cNvPicPr>
            <a:picLocks noChangeAspect="1"/>
          </p:cNvPicPr>
          <p:nvPr/>
        </p:nvPicPr>
        <p:blipFill>
          <a:blip r:embed="rId2"/>
          <a:srcRect l="16589" r="16589"/>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589" r="1658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4585" r="14585"/>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3875" r="13875"/>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选择自己最能接受和舒适的避孕方法。</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根据个人健康状况选择适合自己的避孕方法，如有乳腺疾病的女性不宜使用口服避孕药。</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根据个人的生育需求选择适合的避孕方法，如短期内不打算生育可使用长效避孕方法。</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根据与伴侣的关系和信任程度选择适合的避孕方法，如使用安全套等。</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避孕护理的重要性</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正确使用避孕方法可以有效降低女性意外怀孕的风险，避免不必要的身体伤害和心理压力。</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减少意外怀孕风险</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避孕护理可以帮助女性预防一些与生育相关的疾病，如宫外孕、输卵管感染等，提高女性的生殖健康水平。</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保护生殖健康</a:t>
            </a:r>
          </a:p>
        </p:txBody>
      </p:sp>
      <p:pic>
        <p:nvPicPr>
          <p:cNvPr id="10" name="Picture 10"/>
          <p:cNvPicPr>
            <a:picLocks noChangeAspect="1"/>
          </p:cNvPicPr>
          <p:nvPr/>
        </p:nvPicPr>
        <p:blipFill>
          <a:blip r:embed="rId3"/>
          <a:srcRect l="16675" r="166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3792" r="379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避孕护理可以减轻女性的生育压力和生活负担，让女性更好地掌控自己的身体和生活，提高生活质量。</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提高生活质量</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避孕护理对女性的重要性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https://d.book118.com/327014200064006050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2024-09-22T23:35:12.871</cp:lastPrinted>
  <dcterms:created xsi:type="dcterms:W3CDTF">2024-09-22T15:35:12Z</dcterms:created>
  <dcterms:modified xsi:type="dcterms:W3CDTF">2024-09-22T15:35:14Z</dcterms:modified>
</cp:coreProperties>
</file>