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5EE28-C339-4A4E-A235-26163134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29468-5BAB-41C1-B949-AEABA15E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743AA-7ACC-4AD4-96DF-192315DA0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7B260-D464-4F03-A2FB-5B77AFE25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5F0AF-B2EF-4243-8AF7-4E9ED50AF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62079-9056-49D6-A098-AA9B69FB1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D117B-0980-4543-8C83-56E2E97D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62222-39E2-4D1F-88FE-2F1999BF5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3907E-2C15-4F4E-9CF8-3D00B836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D3866-3190-48DC-A63C-A5DE20C9B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521D4-F195-451D-B200-5226460E7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15061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机械动力学仿真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机械系统建模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仿真结果可视化与分析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仿真概述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仿真是指通过建立和运行模型来模仿实际系统的行为，以达到预测、分析、优化等目的的一种技术手段。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根据仿真对象的不同，仿真可分为物理仿真、化学仿真、生物仿真、社会仿真等；根据仿真模型的不同，仿真可分为数学模型仿真、物理模型仿真、半实物仿真等。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通过机械动力学仿真，可以预测机械系统在特定条件下的性能表现，为机械设计和优化提供依据。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通过仿真实验，可以减少实际试验的次数和成本，提高设计效率和经济性。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通过对仿真结果的分析，可以发现机械系统中存在的问题和缺陷，进而进行优化设计，提高机械系统的性能和稳定性。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机械动力学仿真意义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多领域协同仿真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随着仿真技术的不断发展，未来仿真将更加注重多领域协同仿真，如机械、电子、控制等领域的协同仿真。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智能化仿真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随着人工智能技术的不断发展，未来仿真技术将更加注重智能化仿真的研究与应用，如基于深度学习的仿真模型优化等。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高精度建模与仿真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为了提高仿真的精度和可信度，未来仿真技术将更加注重高精度建模与仿真方法的研究和应用。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云计算与仿真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云计算技术的发展为仿真技术提供了新的计算资源和平台，未来仿真技术将更加注重云计算与仿真的结合与应用。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机械系统建模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建模方法与流程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确定系统构型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明确机械系统的构成，包括刚体、柔性体、约束、驱动等要素。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建立物理模型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基于系统构型，采用适当的物理原理和数学模型描述系统的动态行为。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数值化模型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将物理模型转化为数值模型，以便于计算机仿真。这通常涉及选择合适的数值方法和算法，如有限元法、有限差分法等。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模型验证与校准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通过与实际系统或实验数据的对比，验证模型的准确性和有效性，并进行必要的调整和优化。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刚体建模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将机械系统中的部件视为刚体，忽略其变形，通过定义刚体的质量、质心、转动惯量等属性，以及刚体间的约束关系，建立多刚体系统模型。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柔性体建模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考虑机械系统中部件的弹性变形，采用柔性体建模方法。这可以通过在刚体模型的基础上引入弹性力学理论，如有限元法、模态综合法等来实现。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混合建模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结合刚体建模和柔性体建模的优点，对机械系统中的关键部件采用柔性体建模，而对其他部件采用刚体建模，以提高仿真精度和效率。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多体系统建模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柔性体建模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将柔性体离散化为有限个单元，每个单元用形函数描述其位移场，通过求解单元刚度矩阵和整体刚度矩阵得到系统的动态响应。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模态综合法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利用模态分析技术，将柔性体的无限自由度问题转化为有限自由度问题。通过求解模态坐标下的运动方程得到系统的动态响应。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绝对节点坐标法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采用绝对节点坐标描述柔性体的位移场，避免了传统有限元法中的坐标转换问题。该方法具有高精度和高效率的特点，适用于复杂柔性体的建模和仿真。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有限元法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接触力学模型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基于接触力学原理，建立接触面之间的法向和切向作用力模型。常用的接触力学模型包括赫兹接触模型、库仑摩擦模型等。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碰撞动力学模型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针对机械系统中的碰撞现象，建立碰撞动力学模型。该模型需要考虑碰撞过程中的能量损失、碰撞时间、碰撞力等因素。常用的碰撞动力学模型包括恢复系数模型、碰撞冲击模型等。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接触与碰撞检测算法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在仿真过程中实时监测机械系统各部件之间的接触和碰撞情况。常用的接触与碰撞检测算法包括包围盒算法、网格算法等。这些算法能够快速准确地检测出接触和碰撞事件，为后续的处理提供基础数据。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接触与碰撞建模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数值求解方法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一种基本的数值积分方法，通过逐步逼近的方式求解微分方程。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龙格-库塔法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一种高精度的数值积分方法，通过多步迭代来提高求解精度。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亚当斯法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适用于求解非刚性微分方程的数值积分方法，具有较高的计算效率。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数值积分方法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描述机械系统中具有快速和慢速变化特性的微分方程。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刚性方程定义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通过引入未来时刻的状态信息来构造稳定的数值求解格式。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隐式方法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结合隐式方法和显式方法的优点，提高求解效率和稳定性。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显隐式混合方法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刚性方程求解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柔性方程定义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描述机械系统中具有弹性变形特性的微分方程。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将柔性体离散化为有限个单元，通过求解单元刚度矩阵和载荷向量得到系统响应。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模态分析法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将柔性体表示为模态振型的叠加，通过求解模态坐标来得到系统响应。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柔性方程求解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截断误差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数值求解过程中由于采用近似算法而产生的误差。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研究数值求解算法在长时间计算过程中的误差累积情况，以确保算法的可靠性。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舍入误差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计算机进行浮点数运算时产生的误差。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求解精度与稳定性分析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https://d.book118.com/327015061165006042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2024-09-16T11:47:18.264</cp:lastPrinted>
  <dcterms:created xsi:type="dcterms:W3CDTF">2024-09-16T03:47:18Z</dcterms:created>
  <dcterms:modified xsi:type="dcterms:W3CDTF">2024-09-16T03:47:20Z</dcterms:modified>
</cp:coreProperties>
</file>