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CCC662-1F2A-4B40-B0EF-913DB2D61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F3547F-638B-490D-ADC5-065277158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76D24A-684B-4551-829F-5A8089706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6C5B1D-5365-4C94-8C95-5CD5C3C88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70CDFC-3377-4CBC-9218-FD709EC8A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BC2158-5C1F-4485-91AD-D4B7BF9F8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9329C7-580E-482E-B3E4-B10A57221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0328DA-6288-476F-B977-A367D4932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D5A4D3-1DA8-498D-97DC-BB9EF098E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EE03CD-0AF1-4CD2-A6E1-4A0EE3259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93C8A-9462-4FAE-8F12-E9904FBC3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7015114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环境卫生行业操作规范与验收标准培训课件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操作规范与标准解读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设备使用与维护保养指南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验收标准与评价体系建立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现场实操演练与互动环节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从业人员结构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环境卫生行业从业人员众多，包括清洁工人、垃圾收集与处理人员、环卫设备操作人员等，他们为保障城市环境卫生做出了巨大贡献。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环境卫生行业作为公共服务领域的重要组成部分，近年来呈现出快速增长的态势，市场规模不断扩大。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服务内容与特点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环境卫生行业服务内容广泛，包括道路清扫、垃圾收集与处理、公共厕所管理等，具有公共性、服务性和基础性等特点。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环境卫生行业现状及重要性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国内外发展现状对比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在环境卫生领域，发达国家在设施建设、技术应用和管理水平等方面相对领先，而发展中国家则面临着诸多挑战，如设施不足、技术落后和管理不善等。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随着全球城市化进程的加速和环保意识的提高，环境卫生行业将呈现出以下发展趋势：智能化发展、绿色环保理念的推广、多元化服务模式的探索。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国内外发展对比与趋势分析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国家政策法规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近年来，国家出台了一系列政策法规，如《城市市容和环境卫生管理条例》、《生活垃圾分类制度实施方案》等，为环境卫生行业的发展提供了有力保障。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地方政府政策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各地政府也相继出台了相关政策和措施，如加大投入力度、提高从业人员待遇、推广新技术等，以促进环境卫生行业的持续发展。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政策法规对行业的影响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政策法规的出台和实施对环境卫生行业产生了深远影响，推动了行业的规范化、专业化和市场化进程，同时也提高了行业的整体服务水平和质量。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政策法规背景及影响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操作规范与标准解读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检查清洁工具和设备是否完好，准备必要的清洁用品。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清洁作业前准备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清洁作业实施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清洁作业结束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按照先上后下、先内后外的原则进行清洁，注意使用正确的清洁用品，避免交叉污染。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清洗和消毒清洁工具和设备，归位存放。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清洁作业流程与操作要点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根据物品和场所的不同，选择合适的消毒方法，如紫外线消毒、化学消毒剂消毒等。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消毒方法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对于需要达到无菌要求的物品和场所，采用高温高压灭菌、干热灭菌等方法。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灭菌方法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使用消毒剂时要佩戴防护用品，避免对人体和环境造成危害；确保消毒剂和灭菌设备的安全有效。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消毒灭菌方法及注意事项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5958" b="1595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垃圾分类处理规范及要求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垃圾分类标准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根据垃圾的性质和来源，将其分为可回收物、有害垃圾、湿垃圾和干垃圾四类。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垃圾分类投放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设置明显的垃圾分类标识，引导人们正确投放垃圾。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垃圾处理要求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对各类垃圾进行分类收集、分类运输和分类处理，实现垃圾减量化、资源化和无害化。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设备使用与维护保养指南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982" r="1598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常见清洁设备功能介绍及使用技巧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用于地面、地毯等吸尘清洁，使用时注意选择合适的吸头，定期清理滤网。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清洗硬质地面，如大理石、瓷砖等，需根据地面材质选择合适的刷盘和清洁剂。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用于清洗外墙、车辆等，注意保持适当距离和角度，避免损坏被清洗物。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利用高温蒸汽清洁表面，适用于卫生间、厨房等区域的深度清洁。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吸尘器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洗地机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高压清洗机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蒸汽清洗机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964" b="996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312" r="2231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设备日常维护保养注意事项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定期清理设备内外部，保持清洁干燥，防止腐蚀。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检查设备零部件紧固情况，确保运行安全。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及时更换磨损严重的部件，保证设备性能。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按照设备要求添加润滑油或润滑脂，减少磨损。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https://d.book118.com/327015114065006035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2024-09-09T22:14:17.839</cp:lastPrinted>
  <dcterms:created xsi:type="dcterms:W3CDTF">2024-09-09T14:14:17Z</dcterms:created>
  <dcterms:modified xsi:type="dcterms:W3CDTF">2024-09-09T14:14:20Z</dcterms:modified>
</cp:coreProperties>
</file>