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030F0AA-9F04-498A-AE78-2A5AAB7031B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0E8FD-C45A-46AE-920A-11EC1191B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CB56C-3B74-4434-B02D-689E68A4E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29553-911F-4E10-B371-67AE17DC8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05B84-8D44-4A19-8761-79F0A7DDA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2ED7C6-8E6F-47DD-BE94-B98646DC2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A0E6D1-6BBC-44FD-85E5-30607B272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FC753A-333B-42E3-8AAB-9E0472952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9A16F-FF7B-4A16-8409-BDC333D88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E7D48-3407-4F7B-9D2D-1B478AAB9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67C2F-ADE9-44CC-ACD7-DE8FAB070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69B68-CF9B-4E5D-9899-E91BC9D5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EC98FCF-5693-46C5-BDEE-7E83A30B669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9854BE9-C0EF-4860-AB16-EA57103A7DF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16161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icu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护理查房表格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护理查房表格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护理查房表格的重要性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护理查房表格的具体内容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护理查房表格的填写要求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护理查房表格的优化建议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护理查房表格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护理查房表格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护理查房表格是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护理工作中非常重要的一环，记录了患者病情、治疗方案和护理措施等信息，有助于医护人员更好地了解患者的病情和提供全面护理服务。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重要病史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过敏史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入室情况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生命体征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特殊检查结果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病情变化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医嘱变化情况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查房表格的内容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患者基本信息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姓名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性别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年龄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入室时间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63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64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65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66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护理查房表格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护理查房表格是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护理工作中不可或缺的重要组成部分，通过填写表格详细记录患者状况，有助于医护人员了解患者的病情变化和提供针对性护理服务，确保患者得到最佳的医疗护理。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0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护理查房表格的重要性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提升患者安全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及时记录患者病情变化和护理措施，提高对患者的监测和护理质量，降低医疗事故的发生率。这些记录还可以为医疗团队提供重要参考，确保患者得到准确和及时的治疗。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责任感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填写表格可以提高医护人员的责任感和专业素养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职业发展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促进医护人员的职业发展和个人成长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提高医护人员的责任感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细心耐心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填写表格需要医护人员的细心和耐心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护理查房表格的具体内容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患者基本信息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患者基本信息包括姓名、性别、年龄、入室时间等基本信息。这些信息有助于建立患者档案，并为医护人员提供了解患者基本情况的便利。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生命体征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特殊检查结果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血常规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生化检查结果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入室情况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病情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症状描述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体征观察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54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55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56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57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https://d.book118.com/327016161033006054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icu护理查房表格</vt:lpstr>
      <vt:lpstr>目录</vt:lpstr>
      <vt:lpstr>第1章 ICU护理查房表格</vt:lpstr>
      <vt:lpstr> </vt:lpstr>
      <vt:lpstr>查房表格的内容</vt:lpstr>
      <vt:lpstr>ICU护理查房表格</vt:lpstr>
      <vt:lpstr>第2章 ICU护理查房表格的重要性</vt:lpstr>
      <vt:lpstr> </vt:lpstr>
      <vt:lpstr>提高医护人员的责任感</vt:lpstr>
      <vt:lpstr>第3章 ICU护理查房表格的具体内容</vt:lpstr>
      <vt:lpstr> </vt:lpstr>
      <vt:lpstr>入室情况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2024-09-28T09:42:42.661</cp:lastPrinted>
  <dcterms:created xsi:type="dcterms:W3CDTF">2024-09-28T01:42:42Z</dcterms:created>
  <dcterms:modified xsi:type="dcterms:W3CDTF">2024-09-28T01:42:44Z</dcterms:modified>
</cp:coreProperties>
</file>