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60968-0C15-4F7D-9026-950E4A2F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72A78-6795-43D2-AFD5-D8444E2A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32529-ACC8-4876-9F2A-056D3BA76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E3EE2-41D0-4C79-BA31-D73E3F45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C2039-891B-45F2-9472-B95C3ECA7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89D0D-4BE0-4E95-A05D-20DBD593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C54D5-F58B-4BD0-914F-E5E19652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99EFB-4F7F-464C-93C9-65E4AE42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B32D6-7319-4C05-A768-ECBD1A7B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A0BA7-BAD2-447E-B0E2-29CBB5C9F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C3EA9-87F1-4709-9912-76A55F89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0066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小说中的人物形象赋予角色生命的创作技巧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角色心理活动描写技巧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角色行为与语言风格塑造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角色关系网络构建技巧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角色成长与转变过程展示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场景设置与角色融合度提升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人物形象设计基础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包括年龄、性别、身高、体型等，为读者提供直观的第一印象。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292" b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服饰与装扮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表情与动作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通过衣着、发型、饰品等展现角色的身份、地位、品味和个性。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刻画角色的面部表情、肢体语言等，揭示其内心情感和思想。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外貌特征设定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如开朗、内向、勇敢、懦弱等，使角色具有鲜明的个性特点。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5083" b="15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展现角色的喜怒哀乐，让读者感同身受，产生共鸣。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角色的言行举止，体现其性格特点和价值观。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性格特点塑造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角色的家庭环境、父母职业、家庭关系等，影响其性格和行为方式。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92" b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角色的成长过程、重要事件和人物关系，塑造其独特的世界观和人生观。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成长经历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542" b="9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角色在社会中的地位、职业身份等，决定其生活方式和价值观念。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背景故事构建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价值观与信仰体系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道德观念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角色对于善恶、正义与非正义的看法和行为准则。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人生追求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角色的人生目标、理想和追求，体现其生命意义和价值。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信仰与宗教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如有信仰，角色的宗教信仰和精神寄托也是其形象的重要组成部分。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角色心理活动描写技巧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458" b="11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揭示角色内心矛盾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角色在面对困境时，内心往往会产生矛盾，通过内心独白展现这种矛盾，可以增加故事的戏剧性。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直接表达角色内心想法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通过内心独白，让读者直接听到角色的心声，了解他们的真实想法和感受。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展现角色性格特征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内心独白可以反映角色的性格特征，如善良、自私、矛盾等，使人物形象更加立体。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内心独白运用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突出情感高潮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在故事发展的关键时刻，通过展现角色的强烈情感波动，可以推动情节发展，增强故事的感染力。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刻画情感变化过程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通过描写角色在不同情境下的情感波动，展现他们的喜怒哀乐，使读者更加容易产生共鸣。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反映角色心理状态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情感波动往往可以反映角色的心理状态，如紧张、焦虑、兴奋等，有助于塑造更加真实的角色形象。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417" b="14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8042" b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917" b="11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情感波动展示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通过描写角色的思维模式，可以反映他们的智力水平和性格特点，增加角色的可信度。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展现角色思维方式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角色在做出决策时，往往会经历一系列的思维活动，通过展现这些思维活动，可以让读者更加了解角色的决策依据。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揭示角色决策过程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在故事中展现角色的智慧与判断力，可以增加他们的魅力，使读者更加喜欢和认同这些角色。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突出角色智慧与判断力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思维模式呈现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挖掘角色潜意识动机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通过描写角色的潜意识活动，可以揭示他们行为背后的深层动机，增加故事的深度。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展现角色内心阴影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每个角色内心都有自己的阴影和弱点，通过潜意识活动的揭示，可以让读者更加了解角色的内心世界。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突出角色心理成长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在故事中展现角色心理成长的过程，可以让读者见证他们的成长和蜕变，增强故事的感染力。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潜意识活动揭示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角色行为与语言风格塑造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角色的行为动作是其性格特点的直观体现，如一个性格急躁的人可能会有更多的快速、突然的动作。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通过角色的行为动作来展示其内心的情感状态，如紧张时的颤抖、愤怒时的瞪眼等。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角色的行为动作也需要与其所处的环境相协调，如在庄重的场合保持端庄的姿态。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行为动作符合性格特点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每个角色都应该有自己独特的语言风格，这可以通过词汇选择、语气、语调等方面来体现。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角色的语言风格应该与其性格特点相符合，如一个开朗的人可能会有更轻松、幽默的说话方式。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573" b="285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通过角色的语言风格来展示其文化背景和社交圈子，如使用方言或专业术语等。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99" b="151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语言风格个性化设计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习惯性动作和口头禅需要与角色的其他特点相协调，如一个经常皱眉的人可能会有更多的负面情绪表达。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通过习惯性动作和口头禅来增强角色的辨识度，让读者更容易记住角色。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136" b="221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304" b="2330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习惯性动作和口头禅是角色形象的重要组成部分，可以让读者更加深入地了解角色的性格特点。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习惯性动作与口头禅设置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https://d.book118.com/327020066065006044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2024-09-18T21:21:19.794</cp:lastPrinted>
  <dcterms:created xsi:type="dcterms:W3CDTF">2024-09-18T13:21:19Z</dcterms:created>
  <dcterms:modified xsi:type="dcterms:W3CDTF">2024-09-18T13:21:22Z</dcterms:modified>
</cp:coreProperties>
</file>