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3209-E4C5-4FB7-B6D3-9739FE0F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3D340-49D8-41AA-8976-DC2D6766F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A454B-8B49-449B-8ED2-38C33EB4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138B6-FB75-4B68-9073-71D11900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59AC6-7572-41D3-BFC7-0F932D71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50FAF-4C7B-4526-A670-82D0C69B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3E2EA-7BFA-4E72-98B6-9A1939D3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2A11A-B4D4-4451-8817-C44402A0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34A43-C0E9-4293-9E7E-AB4CF024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A916-F8FC-4F03-A1BD-234E79D4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347CF-94C4-4426-AE5B-67AC2BB4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0150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塑料包装材料项目评价分析报告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塑料包装材料技术评价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塑料包装材料项目财务评价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塑料包装材料项目风险评估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塑料包装材料项目综合评价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塑料包装材料在日常生活和工业生产中广泛应用，但同时也带来了严重的环境问题。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随着环保意识的提高，对塑料包装材料的可持续性和环保性能的要求越来越高。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70" b="312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针对这一市场需求，本项目旨在开发一种新型的塑料包装材料，具有更好的环保性能和可持续性。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开发一种新型的塑料包装材料，满足市场对环保和可持续性的需求。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通过技术创新，提高塑料包装材料的环保性能和可持续性。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为企业带来经济效益和竞争优势，推动塑料包装行业的可持续发展。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t="19153" b="19153"/>
            <a:stretch>
              <a:fillRect/>
            </a:stretch>
          </p:blipFill>
          <p:spPr>
            <a:xfrm>
              <a:off x="4901338" y="2257609"/>
              <a:ext cx="2386669" cy="2355914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研究和开发新型的塑料包装材料。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评估项目的投资回报率和风险，制定风险管理策略。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对新型塑料包装材料进行性能测试和评估。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分析市场需求和竞争态势，制定营销策略。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需求持续增长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随着消费者对商品包装要求的提高，塑料包装材料市场需求持续增长。尤其在食品、日用品和化妆品等行业，塑料包装的应用越来越广泛。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总结词：竞争激烈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详细描述：目前，塑料包装材料市场竞争非常激烈。国内外众多企业都在这个领域展开竞争，产品同质化严重，价格战成为主要的竞争手段。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环保化、功能化、个性化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塑料包装材料市场将趋向环保化、功能化和个性化发展。消费者对环保的关注度不断提高，促使企业研发环保型塑料包装材料。同时，随着技术的进步，塑料包装材料的功能性将得到增强，如阻隔性能、保鲜性能等。另外，个性化包装也逐渐受到消费者的青睐，为塑料包装材料市场带来新的增长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塑料包装材料技术评价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技术成熟度是评估塑料包装材料项目的重要指标，它反映了该技术在生产中的稳定性和可靠性。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技术成熟度评价主要考虑塑料包装材料的生产工艺、设备、技术标准和质量控制等方面的因素。评估时需要分析技术的稳定性、可靠性和生产效率，以及在生产过程中可能遇到的技术难题和解决方案。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技术创新性是评估塑料包装材料项目的重要指标，它反映了该技术是否具有创新性和前瞻性。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技术创新性评价主要考虑塑料包装材料在生产工艺、材料选择、产品性能等方面的创新程度。评估时需要分析技术的独特性、新颖性和对未来市场发展的影响，以及是否拥有专利保护和技术壁垒。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https://d.book118.com/327020150066006031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2024-09-03T16:30:25.708</cp:lastPrinted>
  <dcterms:created xsi:type="dcterms:W3CDTF">2024-09-03T08:30:25Z</dcterms:created>
  <dcterms:modified xsi:type="dcterms:W3CDTF">2024-09-03T08:30:27Z</dcterms:modified>
</cp:coreProperties>
</file>