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4B49D1-5688-4252-A65A-49EA31F02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C7AA65-6F09-49C3-BB98-C2F08022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7C571-2A4D-4888-8E53-FDEF12AABF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65BCDC-CC30-439F-BA0F-6372D4EA3F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5AD34E-AB32-4371-B941-CF9A93A42F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35C60-5AD5-4771-A74B-1243DCD19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1AC685E-3C6E-46BC-97F1-3DA8638C8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DFDDBA-6AA8-4BFF-A79C-3934E136B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A8741-32A9-4119-AC60-71A34407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11F0E-C6B1-4E2F-904F-33B95CBC2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977F3-980D-41E0-BBFA-5769EE2C1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7021120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气血亏虚日常护理查房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气血亏虚概述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查房重点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气血亏虚概述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气血亏虚是指体内气血不足，导致脏腑功能减退、抗病能力下降的一种病理状态。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常见症状包括面色苍白、头晕目眩、心悸失眠、气短乏力、月经不调等。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气血亏虚的常见原因包括饮食不节、慢性疾病、久病不愈、年老体衰等。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气血亏虚导致脏腑功能减退，影响气血生成和运行，形成恶性循环，使病情加重。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根据患者症状、体征及舌脉表现，结合病因及病理特点，进行综合分析诊断。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需与气滞血瘀、气血两燔等其他证候相鉴别，以避免误诊和误治。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诊断与鉴别诊断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合理搭配食物，补充营养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气血亏虚患者应注重饮食调理，多食用具有补气养血作用的食物，如红枣、桂圆、枸杞、黄芪等。同时，应保持饮食的多样化，合理搭配蛋白质、脂肪和碳水化合物，以满足身体的需求。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适量运动，促进气血流通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适当的运动可以促进身体的血液循环，增强气血的流通。建议选择适量的有氧运动，如散步、慢跑、太极拳等，避免过度运动导致身体疲劳。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运动保健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保持良好心态，避免情绪波动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心理状态对气血的影响很大，患者应保持心情舒畅，避免情绪波动和过度焦虑、抑郁等不良情绪的影响。可以通过冥想、瑜伽等方法来调节情绪，保持内心的平静与和谐。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养成良好的生活习惯，保证充足的睡眠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起居养生对于气血亏虚的患者至关重要。患者应养成良好的生活习惯，保持规律的作息时间，保证充足的睡眠。同时，注意保持室内空气流通，保持室内干燥、清洁，避免潮湿环境，有助于身体的恢复。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起居养生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https://d.book118.com/327021120003006040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2024-09-12T04:15:20.815</cp:lastPrinted>
  <dcterms:created xsi:type="dcterms:W3CDTF">2024-09-11T20:15:20Z</dcterms:created>
  <dcterms:modified xsi:type="dcterms:W3CDTF">2024-09-11T20:15:22Z</dcterms:modified>
</cp:coreProperties>
</file>