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9223A-8237-4AD7-A978-9CAC9EF42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84864-F4FC-499D-AF91-CE4FAABE7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730D6-1E48-409E-AC67-E17D0074A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1DEA0-80BB-4712-9301-03108A114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BA8F57-064B-4AC0-8486-ADC4FE63E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8AF74-D71C-435F-82BF-943EAEF88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0791FB-8454-4376-BD38-F3FE87EC1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96B04-D0E9-4CD1-B84F-F6A9587CD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EF181-F15C-4657-8E2B-10C3FE06E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C41CD9-F74E-475D-9E8D-DA65D8BB3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8A5EE-4DB5-4623-A791-4096368CF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211220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中海集团盈利能力分析报告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中海集团概况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财务指标分析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行业对比分析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中海集团概况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25" r="21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中海集团在全球范围内拥有广泛的分支机构和合作伙伴，致力于实现可持续发展和良好的社会效益。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中海集团成立于1979年，总部位于中国香港，是一家全球性的综合性企业集团。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中海集团业务涵盖能源、交通、基础设施、房地产等领域，致力于为客户提供优质的服务和产品。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715" r="34715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中海集团在石油、天然气、新能源等领域拥有丰富的资源和经验，为客户提供高效、环保的能源解决方案。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中海集团在铁路、公路、港口、航空等领域具有较强的建设和运营能力，为客户提供高效、便捷的交通服务。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中海集团在城市基础设施、水利、电力等领域拥有丰富的经验和资源，为客户提供优质的基础设施建设服务。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中海集团在住宅、商业、文化等领域拥有广泛的开发经验，为客户提供高品质的房地产产品和服务。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中海集团的组织结构包括董事会、执行层和各个业务板块的管理团队。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董事会负责制定公司战略、监督公司运营和决策重大事项。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执行层负责具体执行公司战略和日常运营管理。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各个业务板块的管理团队负责各自领域的业务发展和运营管理。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盈利能力分析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利润表分析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利润表概述：利润表反映了中海集团在一定时期内的经营成果，包括营业收入、营业成本、营业利润等。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营业收入分析：中海集团的营业收入主要来源于房地产销售、物业管理和商业运营等业务。通过对历年数据的对比分析，可以看出营业收入的规模和增长趋势。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成本分析：营业成本主要包括直接成本和间接成本。直接成本是与产品或服务直接相关的成本，如材料成本、人工成本等；间接成本是与产品或服务间接相关的成本，如管理费用、销售费用等。通过对营业成本的分析，可以了解中海集团的成本控制能力和盈利空间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营业利润分析：营业利润是营业收入减去营业成本后的利润。通过对营业利润的分析，可以了解中海集团的盈利能力。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资产负债表反映了中海集团在一定时期内的资产、负债和所有者权益状况。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资产主要包括流动资产和非流动资产。流动资产包括现金、应收账款、存货等；非流动资产包括固定资产、无形资产等。通过对资产的分析，可以了解中海集团的资产结构和质量。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负债主要包括流动负债和非流动负债。流动负债包括应付账款、短期借款等；非流动负债包括长期借款、递延所得税负债等。通过对负债的分析，可以了解中海集团的债务状况和偿债能力。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所有者权益包括股本、资本公积、盈余公积和未分配利润等。通过对所有者权益的分析，可以了解中海集团的股东权益状况和盈利能力。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现金流量表分析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现金流量表概述：现金流量表反映了中海集团在一定时期内的现金流入和流出状况。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活动现金流量分析：经营活动现金流量主要包括经营活动产生的现金流入和流出，如销售商品或提供劳务收到的现金、购买商品或接受劳务支付的现金等。通过对经营活动现金流量的分析，可以了解中海集团的现金生成能力和经营稳定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活动现金流量分析：投资活动现金流量主要包括投资活动产生的现金流入和流出，如购建固定资产支付的现金、处置固定资产收到的现金等。通过对投资活动现金流量的分析，可以了解中海集团的资本支出和投资回报状况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活动现金流量分析：融资活动现金流量主要包括融资活动产生的现金流入和流出，如取得借款收到的现金、偿还借款支付的现金等。通过对融资活动现金流量的分析，可以了解中海集团的融资能力和偿债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财务指标分析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反映公司产品的附加值水平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中海集团的毛利率较高，表明其产品具有较高的附加值，这可能与公司的品牌优势、技术创新能力等因素有关。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毛利率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https://d.book118.com/327021122026006044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2024-09-18T09:17:03.645</cp:lastPrinted>
  <dcterms:created xsi:type="dcterms:W3CDTF">2024-09-18T01:17:03Z</dcterms:created>
  <dcterms:modified xsi:type="dcterms:W3CDTF">2024-09-18T01:17:05Z</dcterms:modified>
</cp:coreProperties>
</file>