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0E50A-DE24-401E-AC97-4B537E26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4244B-01CC-48E8-A8A2-0F5FE8BF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86CA0-F513-4E21-8224-EE934C9BD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E8CD0-EEDA-4739-BD30-1E628B8A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83204-9CE5-4497-84DE-F124E99F1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07985C-F155-492C-9D62-DE8CF6CC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14465B-F7A0-4C00-8C37-BA07F795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9FD57-9238-4EF5-9EC8-340A72AEF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4F06C-2D34-4364-A86C-A2C909DA2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27543-70BB-40D0-8DE2-ED7CE10DB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E2D9D-948E-40C1-8B1B-F366B8882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20301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动脉采血技术\n## 1.动脉采血的基本概念与重要性\n### 1.1动脉采血的目的和意义\n### 1.2动脉采血与静脉采血的对比\n### 1.3动脉采血在临床护理中的应用\n## 2.动脉采血前的准备与评估\n### 2.1动脉采血所需物品及设备\n### 2.2患者的评估与准备\n### 2.3采血部位的选取与护理\n## 3.动脉采血的操作步骤与技巧\n### 3.1动脉采血的基本操作步骤\n### 3.2动脉采血技巧与注意事项\n### 3.3动脉采血过程中的异常情况处理\n## 4.动脉采血后的护理与并发症预防\n### 4.1动脉采血后的护理措施\n### 4.2动脉采血并发症的预防与处理\n### 4.3动脉采血患者的健康教育\n## 5.动脉采血技术的实践与应用案例\n### 5.1动脉采血技术在临床实践中的应用\n### 5.2动脉采血技术的成功案例分享\n### 5.3动脉采血技术的发展趋势与未来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护理PPT动脉采血技术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动脉采血的基本概念与重要性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动脉采血主要用于临床检验和监测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动脉血气分析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血液生化检查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药物浓度监测</a:t>
                </a:r>
                <a:endParaRPr/>
              </a:p>
            </p:txBody>
          </p:sp>
          <p:pic>
            <p:nvPicPr>
              <p:cNvPr id="1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动脉采血具有快速、准确的特点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动脉血标本浓度与全身血浓度相近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采样后立即送检，避免血样变质</a:t>
                </a:r>
                <a:endParaRPr/>
              </a:p>
            </p:txBody>
          </p:sp>
          <p:pic>
            <p:nvPicPr>
              <p:cNvPr id="1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动脉采血在急救和重症患者中具有重要意义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为临床治疗提供依据</a:t>
                </a:r>
                <a:endParaRPr/>
              </a:p>
            </p:txBody>
          </p:sp>
          <p:pic>
            <p:nvPicPr>
              <p:cNvPr id="1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动脉采血的目的和意义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动脉采血与静脉采血的对比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动脉采血与静脉采血的主要区别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动脉采血部位疼痛感较明显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动脉采血技术要求较高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动脉采血后需要加压止血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动脉采血和静脉采血的优缺点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动脉采血优点：准确、快速；缺点：疼痛感、技术要求高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静脉采血优点：操作简便、疼痛感较轻；缺点：可能受血液浓缩、稀释等因素影响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动脉采血在重症监护中的应用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指导临床治疗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动脉采血在急救中的应用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快速获取患者血气分析结果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为抢救患者提供依据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评估患者治疗效果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动脉采血在临床护理中的应用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动脉采血前的准备与评估</a:t>
            </a:r>
            <a:endParaRPr/>
          </a:p>
        </p:txBody>
      </p:sp>
      <p:sp>
        <p:nvSpPr>
          <p:cNvPr id="19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动脉采血所需物品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纱布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橡皮筋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动脉采血器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动脉采血所需设备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动脉采血架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生化分析仪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动脉采血所需物品及设备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了解患者年龄、性别、病情等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判断患者是否适合动脉采血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对患者进行一般情况评估</a:t>
                </a:r>
                <a:endParaRPr/>
              </a:p>
            </p:txBody>
          </p:sp>
        </p:grpSp>
        <p:grpSp>
          <p:nvGrpSpPr>
            <p:cNvPr id="22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选择合适的采血部位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检查采血部位皮肤情况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判断采血部位是否适合动脉采血</a:t>
                </a:r>
                <a:endParaRPr/>
              </a:p>
            </p:txBody>
          </p:sp>
          <p:sp>
            <p:nvSpPr>
              <p:cNvPr id="22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对患者进行采血部位评估</a:t>
                </a:r>
                <a:endParaRPr/>
              </a:p>
            </p:txBody>
          </p:sp>
          <p:sp>
            <p:nvSpPr>
              <p:cNvPr id="22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了解患者对动脉采血的认知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  <p:sp>
            <p:nvSpPr>
              <p:cNvPr id="22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对患者进行心理评估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采血部位的选取与护理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选择合适的采血部位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常用的动脉采血部位有：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桡动脉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股动脉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足背动脉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根据患者病情、采血目的选择合适的采血部位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采血部位的护理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保持采血部位皮肤清洁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避免在采血部位进行静脉输液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注意观察采血部位皮肤情况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动脉采血的操作步骤与技巧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动脉采血的基本操作步骤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洗手、戴口罩、准备物品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选择合适的采血部位，进行消毒、麻醉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使用动脉采血器进行穿刺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采集动脉血样本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立即送检，避免血样变质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穿刺部位加压止血，观察穿刺部位情况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https://d.book118.com/327022030123006041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护理PPT动脉采血技术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2024-09-14T12:43:22.358</cp:lastPrinted>
  <dcterms:created xsi:type="dcterms:W3CDTF">2024-09-14T04:43:22Z</dcterms:created>
  <dcterms:modified xsi:type="dcterms:W3CDTF">2024-09-14T04:43:24Z</dcterms:modified>
</cp:coreProperties>
</file>