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9C2EB-2204-4C8E-A334-6EAF5F5D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4BA3F-11E3-4909-B5F7-A1BA0041B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31574-7EB0-44C3-A67B-2C80E6726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AAF99-3E64-43C8-9E3A-4867575A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E5C9D-E31F-442F-9F2A-53D33098C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B8E05-1619-407D-ACF0-BBC3D35BD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5B350-3A61-4668-A90B-C700366F6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7B7A8-20AF-491A-B7AF-9FF648E7D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5F2C2-9966-4D08-8B71-F9812B8B8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22856-4E81-4926-B315-19581C0B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6057D-DB22-4031-AFDF-78B81EE12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2164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服务部管理制度的实施与监控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服务部管理制度的挑战与解决方案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服务部管理制度的案例研究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服务部概述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61" r="32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确保公司服务质量和客户满意度，提供高效、专业的服务支持。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不断提升服务水平，满足客户需求，提高客户满意度，增强公司市场竞争力。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服务部的职责和目标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服务部是客户与公司之间的桥梁，负责维护客户利益，解决客户问题，提升客户满意度。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保障客户利益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服务部的专业性和服务质量直接影响公司在客户心中的形象和口碑。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优质的服务能够吸引新客户，留住老客户，促进公司业务持续发展。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随着企业竞争加剧和服务理念的提升，服务部职责不断扩大，涵盖售前、售中、售后全过程。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服务部概念起源于早期的客户服务部门，旨在提供售后服务和客户关系维护。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未来服务部将更加注重数字化、智能化转型，提升服务效率和客户体验。同时，服务部将更加关注员工培训和团队建设，提升整体服务水平。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" r="153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25" r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服务部管理制度的核心内容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根据客户需求和服务目标，制定科学、高效的服务流程，确保服务的有序进行。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定期评估服务流程，发现存在的问题和瓶颈，及时进行优化和改进，提高服务效率。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对服务流程进行实时监控，确保服务按照既定的流程进行，及时发现和纠正偏差。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根据行业标准和客户需求，制定明确、可衡量的服务质量标准。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质量标准实施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确保服务人员严格遵守服务质量标准，提供优质的服务。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质量标准监督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对服务质量进行定期检查和评估，确保服务质量的稳定和持续改进。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分析服务人员的技能和知识需求，制定针对性的培训计划。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设计符合服务人员需求的培训课程，包括理论知识和实践操作。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对培训效果进行评估和反馈，不断优化培训内容和方式。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考核实施与反馈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定期对服务人员进行绩效考核，提供及时的反馈和指导。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考核结果运用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将绩效考核结果与薪酬、晋升等挂钩，激励服务人员提高工作绩效。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根据服务质量和效率要求，设定合理的绩效考核指标。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服务绩效考核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投诉渠道建立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设立多渠道的投诉途径，方便客户反映问题。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制定规范的投诉处理流程，确保投诉得到及时、公正的处理。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投诉分析改进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对投诉内容进行分析，找出服务中的不足和问题，采取改进措施，提升客户满意度。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服务投诉处理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服务部管理制度的实施与监控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制定明确的服务流程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首先需要明确服务流程，包括服务范围、服务标准、服务流程等，确保服务人员清楚自己的职责和操作规范。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培训服务人员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对服务人员进行专业培训，使他们熟悉服务流程、掌握服务技能，提高服务质量。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建立服务反馈机制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建立有效的反馈机制，让客户能够及时反馈服务质量和问题，以便及时调整和改进。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定期评估和优化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定期对服务进行评估，根据评估结果进行优化和改进，提高服务质量和效率。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对服务质量进行实时监控，确保服务达到预期标准。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服务质量监控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定期进行客户满意度调查，了解客户对服务的评价和需求。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定期进行内部审核，检查服务流程和服务标准的执行情况。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内部审核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建立问题处理机制，对服务中出现的问题进行及时处理和解决。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问题处理机制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84" r="125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积极收集客户、员工等各方面的反馈和建议，作为改进的依据。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收集反馈和建议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对服务数据进行分析，找出问题所在，制定改进措施。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鼓励创新思维，不断优化服务流程和服务标准。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定期进行服务总结和分享，让员工互相学习、共同进步。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定期总结与分享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服务部管理制度的挑战与解决方案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https://d.book118.com/327022164015006051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2024-09-23T23:15:16.993</cp:lastPrinted>
  <dcterms:created xsi:type="dcterms:W3CDTF">2024-09-23T15:15:17Z</dcterms:created>
  <dcterms:modified xsi:type="dcterms:W3CDTF">2024-09-23T15:15:19Z</dcterms:modified>
</cp:coreProperties>
</file>