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98794-EDA7-447F-9B9F-9B7757076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A9B13-0DDB-4609-A66F-EE5D40F51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B959A-FC1D-4BFF-8336-0FD942681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0DB25-48E7-4C7C-A6E5-5535DD0F1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BF34DC-E36A-4EF5-939E-DC7B77C14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F5BB8-B9DE-455F-ABF7-0613C2AB0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B86EA-54DF-4635-AEF2-3FC06700A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27660-129F-4F47-98AD-9EE7B601D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5494C-91E1-4B16-A2BA-46A98B576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DD4FF-E84F-48C8-BE7B-9634DD2B7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766B3-F647-4022-A214-11376ECCE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230040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人工智能智能运维平台解决方案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202X-12-24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人工智能技术在运维领域的应用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智能运维平台的架构与功能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当前运维环境复杂多变，传统运维手段难以应对。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企业对运维效率和稳定性的需求日益增长。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人工智能技术的发展为运维领域带来了新的解决方案。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提高运维效率和稳定性，降低故障率。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自动化运维流程，减少人工干预。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提升企业竞争力，为业务发展提供有力支持。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49" r="7349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解决方案的必要性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人工智能技术在运维领域的应用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预警通知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一旦发现异常，通过短信、邮件、APP推送等方式及时通知相关人员处理。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通过AI算法和传感器技术，实时采集服务器、网络、应用等关键性能指标数据。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阈值自动设定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根据历史数据和业务需求，自动设定监控阈值，及时发现异常情况。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自动化监控与预警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利用机器学习算法，自动识别系统中的故障和异常。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故障自动识别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通过分析系统日志、网络流量等数据，快速定位故障原因。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故障原因分析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根据故障原因，自动推荐相应的解决方案和修复步骤。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解决方案推荐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故障自动诊断与定位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通过对系统性能数据的智能分析，识别出系统瓶颈和潜在的性能问题。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性能瓶颈识别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根据性能瓶颈分析结果，提供针对性的优化建议和解决方案。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对优化后的系统进行持续监控，确保性能得到提升和稳定。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持续监控与改进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智能运维平台的架构与功能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分布式架构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采用分布式架构，支持多节点部署，确保平台的可扩展性和高可用性。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将平台划分为多个功能模块，便于模块间的解耦和集成，提高平台的可维护性和可定制性。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微服务架构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采用微服务架构，将各个功能模块封装为独立的微服务，实现服务的快速迭代和部署。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平台架构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549" b="4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实时监控系统资源使用情况、应用程序运行状态等，提供可视化的监控界面和告警机制。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监控管理模块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支持自动化部署、配置管理、持续集成/持续部署等功能，提高运维效率。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自动化运维模块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对系统日志、性能数据等进行实时分析，发现潜在问题，提供优化建议。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数据分析模块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基于机器学习和人工智能技术，对系统运行状态进行智能预测和预警，提前发现潜在故障。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智能预警模块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主要功能模块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通过数据采集工具和日志管理系统，实时采集系统运行数据和应用程序日志，存储在高性能的分布式存储系统中。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数据采集与存储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确保数据的安全性和隐私保护，采用加密技术、访问控制等手段，防止数据泄露和未经授权的访问。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对采集的数据进行清洗、去重、分类等处理，整合不同来源的数据，为后续的数据分析提供统一的数据基础。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数据清洗与整合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利用数据分析和可视化技术，对处理后的数据进行分析和挖掘，展示系统运行状况、性能瓶颈、故障预测等信息。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数据分析与可视化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数据处理与分析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https://d.book118.com/327023004031006030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2024-09-01T16:59:52.296</cp:lastPrinted>
  <dcterms:created xsi:type="dcterms:W3CDTF">2024-09-01T08:59:52Z</dcterms:created>
  <dcterms:modified xsi:type="dcterms:W3CDTF">2024-09-01T08:59:54Z</dcterms:modified>
</cp:coreProperties>
</file>