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975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54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1FB0B3-6260-4220-9C3D-260E08007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D20FC-5925-4B47-99BE-2500F9456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521F0-209E-4CB0-BE7A-A3C438682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454006-91FD-4AE2-AD8F-28B509B9C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59B410-57B8-4096-BB93-5E1A6B3F1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04D21E-BF52-4579-84EC-9116A135C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9C5B66-109B-4FF8-92F5-27598BD50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6EEB56-274F-43BD-A590-1EC3A55B9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F049D5-6170-42E0-824A-C2B33D6A8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9465E-428C-4322-8EDC-631AD0EEF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6CC32-7808-4F8B-857E-F7D647E44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965" r:id="rId2"/>
    <p:sldLayoutId id="2147496966" r:id="rId3"/>
    <p:sldLayoutId id="2147496967" r:id="rId4"/>
    <p:sldLayoutId id="2147496968" r:id="rId5"/>
    <p:sldLayoutId id="2147496969" r:id="rId6"/>
    <p:sldLayoutId id="2147496970" r:id="rId7"/>
    <p:sldLayoutId id="2147496971" r:id="rId8"/>
    <p:sldLayoutId id="2147496972" r:id="rId9"/>
    <p:sldLayoutId id="2147496973" r:id="rId10"/>
    <p:sldLayoutId id="214749697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2503606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阅读教学的设计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阅读教学的目标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阅读教学的原则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阅读教学的步骤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阅读教学的策略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阅读教学的评价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阅读教学的目标</a:t>
            </a:r>
            <a:endParaRPr lang="zh-CN" altLang="en-US"/>
          </a:p>
        </p:txBody>
      </p:sp>
      <p:sp>
        <p:nvSpPr>
          <p:cNvPr id="10491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https://d.book118.com/327025036066006026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微软雅黑</vt:lpstr>
      <vt:lpstr>Office Theme</vt:lpstr>
      <vt:lpstr>阅读教学的设计</vt:lpstr>
      <vt:lpstr>目录</vt:lpstr>
      <vt:lpstr>阅读教学的目标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2024-08-31T14:09:03.445</cp:lastPrinted>
  <dcterms:created xsi:type="dcterms:W3CDTF">2024-08-31T06:09:03Z</dcterms:created>
  <dcterms:modified xsi:type="dcterms:W3CDTF">2024-08-31T06:09:05Z</dcterms:modified>
</cp:coreProperties>
</file>