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7AC87-6C62-4FC0-B379-2CAF48417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ADB0F-4D3E-4B58-886D-BADF968D1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F5613-10DA-4C1A-AC1B-976EEF0F3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47423-5E58-4E04-8F62-EFA26A65E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3ED16-C6A6-4AA9-AF39-D6B161830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FDD91-76B6-4872-ABAC-5A7F984C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F068D5-CE3D-4A95-B422-BE2B499D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71B2F-CCCE-4BFA-A4F6-7DD900A17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BF22B-18A5-43AD-A2B8-B9354330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ED287-CD45-48A3-B233-D2C5B9B6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A033C-3231-40D8-B5A4-3E595D8B5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603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超市食品安全法规控制与事故应急培训课程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超市食品安全法规概述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食品安全法规在超市中的应用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超市食品安全事故类型与原因分析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超市食品安全事故应急处理流程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超市食品安全法规控制与事故应急培训实践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超市食品安全法规概述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《中华人民共和国产品质量法》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规定了产品质量监督抽查、生产者和销售者的产品质量责任等，涉及食品安全的相关要求。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规定了食品生产和经营者的基本义务，明确了食品安全标准和监管要求。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《中华人民共和国消费者权益保护法》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保护消费者合法权益，对食品经营者提供商品和服务的质量、安全等方面提出要求。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《超市食品安全操作规范》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对超市食品采购、储存、销售等环节的操作进行规范，确保食品安全。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《食品召回管理办法》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规定了食品生产者发现其生产的食品不符合食品安全标准时，应当立即停止生产，召回已经上市销售的食品。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《食品安全国家标准》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针对各类食品的安全指标、限量、检验方法等制定了详细的标准。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2028" r="2202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要求超市在采购食品时，必须向供应商索取相关证件和票据，确保食品来源合法。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食品采购索证索票制度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食品进货查验记录制度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食品贮存管理制度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食品销售卫生制度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对进货食品进行查验，并做好记录，包括食品的名称、规格、数量、生产日期、保质期等。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规定食品的贮存要求，包括分类存放、离地离墙、通风防潮等，确保食品在贮存过程中不变质。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要求销售人员在销售食品时，必须保持个人卫生，穿戴整洁的工作衣帽，确保销售环境的卫生整洁。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https://d.book118.com/327026035012006051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2024-09-23T20:59:25.318</cp:lastPrinted>
  <dcterms:created xsi:type="dcterms:W3CDTF">2024-09-23T12:59:25Z</dcterms:created>
  <dcterms:modified xsi:type="dcterms:W3CDTF">2024-09-23T12:59:27Z</dcterms:modified>
</cp:coreProperties>
</file>