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FE2E6-E041-46AC-922D-023AC108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0FBB-3697-4311-B9B5-CEB0B474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A2C26-8F1A-47E8-90A4-7B36B6D6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A76DC-44E7-45DB-89B0-DAF071C17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3C9AE-211C-4578-9A97-E86E1666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91C2D-6D68-4B9C-8E14-44B75276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501FE-ACBD-46BB-A9D3-BAA71109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DF283-E44D-42AC-B90D-A6BB3AA9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BEE1B-8041-406C-AC6F-E7C56B0C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ECF40-027C-4A15-8AF5-24311DDFE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8724A-EFA9-42EA-A446-EC8A7BDB6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31055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运营监控与业绩评估部门鱼骨图KPI设计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运营监控与业绩评估部门概述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鱼骨图KPI设计方法与流程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关键绩效指标（KPI）体系建立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数据收集、整理及分析技术应用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持续改进策略制定与实施效果评估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通过监控和评估运营过程，及时发现和解决问题，提高运营效率。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根据业绩评估结果，调整资源配置，使资源更加合理有效地利用。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提供客观、全面的运营数据和业绩评估结果，为管理层制定决策提供有力支持。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包括运营数据收集、处理和分析的结果，反映运营过程的实际情况。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根据预设的业绩评估标准和方法，对运营结果进行定量和定性评估。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基于运营监控和业绩评估结果，提出针对性的改进和优化建议。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运营监控结果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业绩评估结果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改进和优化建议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运营监控与业绩评估部门概述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906" b="1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制定并执行运营监控策略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通过定期跟踪、分析和评估公司的运营数据，确保公司运营活动的顺利进行。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业绩评估与报告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对公司各部门及业务线的业绩进行定期评估，提供客观、准确的业绩报告，为管理层决策提供支持。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及时发现并评估潜在风险，协助公司制定风险应对策略，确保公司业务稳定发展。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通过对运营数据的实时监控和分析，能够及时发现并解决运营过程中的问题，从而提升运营效率。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根据业绩评估结果，可以合理分配公司资源，支持业绩优秀的部门或业务线，促进公司整体发展。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通过风险识别和管理，能够减少公司因潜在风险而遭受的损失，保障公司的长期稳定发展。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运营监控与业绩评估的重要性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通过鱼骨图KPI设计，能够将公司的战略目标分解为具体的、可衡量的指标，使部门工作更加聚焦。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合理的KPI设计能够激发员工的工作积极性，提高工作效率和业绩水平。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明确的KPI有助于团队成员了解各自的工作目标和责任，促进团队协作和沟通。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通过定期评估KPI完成情况，管理层可以了解公司整体及各部门的业绩状况，为制定决策提供有力支持。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便于管理层决策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部门鱼骨图KPI设计的意义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鱼骨图KPI设计方法与流程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鱼骨图是一种发现问题“根本原因”的方法，它也可以称之为“因果图”。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鱼骨图的三种类型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问题型鱼骨图（各要素与特性值间不存在原因关系，而是结构构成关系）；原因型鱼骨图（鱼头在右，特性值通常以“为什么……”来写）；对策型鱼骨图（鱼头在左，特性值通常以“如何提高/改善……”来写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鱼骨图使用步骤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填写鱼头（按为什么不好的方式描述），画出主骨；画出大骨，填写大要因；画出中骨、小骨，填写中小要因；用特殊符号标识重要因素。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鱼骨图理论介绍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02" b="45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目标导向原则、SMART原则（具体性、衡量性、可达性、相关性、时限性）、执行原则、客户价值原则。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基于战略目标的KPI设计、基于岗位职责的KPI设计、基于工作流程的KPI设计。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确定需要评估的业绩目标，如销售额、客户满意度等。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为每个KPI制定明确的评估标准，包括目标值、警戒值和实际完成值等。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利用鱼骨图分析影响业绩目标的各种因素，包括内部因素（如产品质量、生产效率等）和外部因素（如市场需求、竞争对手等）。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定期收集数据，对KPI进行监控和评估，及时发现问题并采取相应措施。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设计KPI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根据分析结果，设计相应的KPI，确保每个KPI都能反映业绩目标的一个重要方面。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根据评估结果，对KPI进行反馈和调整，确保其能够真实反映业绩目标的实际情况。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鱼骨图KPI设计流程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关键绩效指标（KPI）体系建立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KPI体系构成及关系分析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KPI体系构成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包括财务类、客户类、内部运营类、学习与成长类四大类指标，每类指标下又细分多个具体指标。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指标间关系分析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各类指标之间相互关联、相互影响，共同构成完整的KPI体系，反映企业运营监控与业绩评估的各个方面。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https://d.book118.com/327031055064006040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2024-09-12T20:09:48.139</cp:lastPrinted>
  <dcterms:created xsi:type="dcterms:W3CDTF">2024-09-12T12:09:48Z</dcterms:created>
  <dcterms:modified xsi:type="dcterms:W3CDTF">2024-09-12T12:09:50Z</dcterms:modified>
</cp:coreProperties>
</file>