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F615D6-E175-4E03-9752-F16992D3D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DC9320-4671-49C2-B065-5B79D2D45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AB17DD-ACED-48D7-80E4-85A9B449F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286458-FE78-47A6-A8AF-58BDF6357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2B5375-4F8E-4B2A-8958-1704E408E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3A730B-1F89-4AE5-9604-B12B635EC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D0F86E-BB7B-4B66-9DF8-141491BD2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0983CA-B7B9-4E4E-A5BD-459CD194D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B2B828-7CE0-475D-9E4E-2A5929A79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AD67D8-22C7-4BBF-AC39-7D3B58AA0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016967-C6CE-458C-B546-13449C922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03111116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超声波流量计精选文档课件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超声波流量计概述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超声波流量计技术参数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超声波流量计的选型与使用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超声波流量计的故障诊断与排除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超声波流量计的发展趋势与展望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超声波流量计概述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超声波流量计是一种非接触式流量测量仪表，通过测量流体中超声波信号的传播速度来推算流体的流量。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基于多普勒效应或传播速度差异原理，当超声波在流体中传播时，会受到流体的流速影响，通过测量超声波信号的传播速度和时间差，可以推算出流体的流速和流量。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定义与工作原理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44" b="84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根据测量原理和应用场景，超声波流量计可分为多普勒流量计、传播速度差流量计和混合式流量计等。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广泛应用于液体和气体流量的测量，如自来水、污水、工业管道、水处理设施等场合。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分类与应用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344" r="263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非接触式测量，不易受流体物性和温度压力等参数影响，测量精度高，稳定性好，可测量多种流体介质。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对流体状态和管道条件有一定要求，如气泡、噪声、振动等会影响测量精度，安装和维护成本相对较高。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优缺点分析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超声波流量计技术参数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7954" r="27954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超声波流量计的测量范围取决于管道直径、流体类型和流速分布等因素。一般来说，超声波流量计适用于管道直径在DN10-DN6000之间的流体流量测量。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超声波流量计的精度通常在±1% - ±5%之间，具体精度取决于制造商和产品型号。高精度的超声波流量计可用于对流体流量有严格要求的场合，如石油化工、污水处理等领域。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精度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测量范围与精度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安装与使用条件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安装位置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超声波流量计应安装在便于维修、无强磁场干扰、无机械振动、无腐蚀性气体和液体侵蚀的场所。同时，应保证流体充满管道，并尽可能避免气体的影响。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使用条件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超声波流量计的使用条件包括流体温度、压力和粘度等参数。在使用过程中，应严格按照产品说明书的要求进行操作和维护，以确保测量准确性和使用寿命。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声波流量计的性能指标包括重复性、响应时间、流体适应性等。重复性指的是在同一条件下多次测量的结果的一致性；响应时间指的是流量计对流量变化的响应速度；流体适应性指的是流量计在不同流体中的测量性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性能指标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超声波流量计的性能指标时，需要考虑实际应用需求和测量要求。例如，对于需要快速响应的场合，应选择响应时间较短的超声波流量计；对于流体适应性要求较高的场合，应选择经过特殊设计的超声波流量计。同时，应关注产品的品牌、质量和服务等方面的综合评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性能指标与评价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https://d.book118.com/327031111161006052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2024-09-26T14:13:55.327</cp:lastPrinted>
  <dcterms:created xsi:type="dcterms:W3CDTF">2024-09-26T06:13:55Z</dcterms:created>
  <dcterms:modified xsi:type="dcterms:W3CDTF">2024-09-26T06:13:57Z</dcterms:modified>
</cp:coreProperties>
</file>