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E6D21-DFF6-4A13-80B0-2FD4768FB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D14E3-0BBB-43EE-B8C3-A8CBAF158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58F1E-B469-4187-9354-780A6C3FE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C2CF7-8F22-4D20-AE6C-FBB6F4C2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E6855-E6E7-4A8F-AAD3-1B62CCE60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609DC-AD41-4ED5-B9B0-DB874645F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0EF3E-9D8F-411E-A61E-A3B29E2C6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7F76D-F96F-474A-97DB-F1CA2B146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CA29A-A334-4FC3-A3CA-78A9420BE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D0EC7-F799-48D0-A4D6-DD66AD20E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D0CB4-3B7B-4672-AE87-B6B9ADD67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32165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游戏娱乐行业游戏商业模式与盈利模式探讨培训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游戏商业模式探讨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游戏盈利模式解析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优秀游戏案例分享与剖析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游戏企业战略布局与拓展策略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虚拟现实、增强现实等技术推动行业发展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随着虚拟现实、增强现实等技术的不断发展，游戏娱乐行业也将迎来更多的创新和发展机遇。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随着游戏用户数量的不断增加，游戏娱乐行业的市场规模也在持续扩大。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竞技游戏成为新热点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近年来，竞技游戏在全球范围内迅速崛起，成为游戏娱乐行业的新热点。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游戏研发是游戏产业链的核心环节，包括游戏策划、程序开发、美术设计等方面。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游戏研发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游戏发行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游戏运营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游戏发行商负责游戏的推广、营销和销售工作，是游戏产业链中的重要环节。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游戏运营包括游戏的服务器维护、客户服务、版本更新等方面，是游戏产业链中不可或缺的环节。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游戏版号是游戏上线运营的必备条件之一，政策对游戏版号的审批标准和流程有明确规定。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游戏版号政策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政策对未成年人参与网络游戏有严格限制和监管要求，游戏企业需要遵守相关规定。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未成年人保护政策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游戏企业需要按照国家政策规定缴纳税款，税收政策对游戏企业的盈利模式和财务状况有一定影响。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游戏商业模式探讨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自主研发与运营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研发实力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自主掌握游戏核心技术，具备持续创新能力。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通过精准的用户定位、有效的推广手段和良好的社区环境，提升游戏的用户粘性和付费率。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塑造独特品牌形象，增强用户认同感和忠诚度。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挑选具有市场潜力的游戏产品，降低研发风险。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优质产品选择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运用丰富的运营经验和资源，为代理游戏提供精细化运营服务。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专业化运营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071" r="2307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与研发商建立长期稳定的合作关系，共同分享游戏成长带来的收益。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代理运营与合作开发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探索跨界合作新模式，如影视、动漫、音乐等领域的联动，拓展游戏边界。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联合各方优势资源，实现资源互补和效益最大化。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共赢发展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建立合理的利益分配机制，确保合作各方共同受益。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联合运营与跨界合作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广告变现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在游戏中嵌入广告，与广告主合作实现流量变现，同时要注意广告内容与游戏的契合度和用户体验。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运用大数据技术，分析玩家行为和需求，优化虚拟物品交易和广告策略。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虚拟物品交易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构建完善的虚拟物品交易体系，包括道具、装备、宠物等，满足玩家个性化需求，创造额外收益。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虚拟物品交易及广告变现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游戏盈利模式解析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付费用户群体划分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根据游戏类型和玩家需求，付费用户可分为重度付费用户、中度付费用户和轻度付费用户。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重度付费用户注重游戏体验和个性化需求，愿意为高品质的游戏内容和虚拟物品支付较高费用；中度付费用户理性消费，关注游戏性价比和社交需求；轻度付费用户以休闲娱乐为主，对游戏内购买保持谨慎态度。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付费用户群体划分及消费特点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游戏内道具可分为装备、消耗品、宠物等类型，满足玩家不同需求。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道具种类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根据道具的稀有度、属性加成和玩家需求等因素，制定合理的定价策略，实现收益最大化。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提供多种购买方式，如直接购买、抽奖、兑换等，增加玩家购买意愿和活跃度。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道具收费模式分析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https://d.book118.com/327032165160006042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2024-09-16T10:17:11.312</cp:lastPrinted>
  <dcterms:created xsi:type="dcterms:W3CDTF">2024-09-16T02:17:11Z</dcterms:created>
  <dcterms:modified xsi:type="dcterms:W3CDTF">2024-09-16T02:17:13Z</dcterms:modified>
</cp:coreProperties>
</file>