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7D772-3BFB-4313-BDC0-3D2075C8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B7E1-43E0-4CF5-8334-5AAD7259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FD350-C123-45D0-BD53-50F82F2F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B487-783F-45F7-B2EF-D934C4F0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41FA9-5743-4983-A3E8-C9D31A55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4A2F1-669D-497B-9493-5CBCFE37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EA307-AD8D-47C9-8F12-A5549B94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F8E6F-6793-423C-8E85-45A0EDF6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23661-612C-4788-8FCD-050829DE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59E62-6453-4727-B5D2-683C8D24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F3F26-C7A6-4078-B48E-71E3BF58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33033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教育课题研究成果的推广与运用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推广活动实施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教育课题研究成果的价值体现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推广与运用中的挑战与对策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4" b="102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随着教育改革的深入，需要针对特定问题进行研究，以提供科学依据和有效解决方案。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将教育理论与实践相结合，通过实证研究验证理论假设，推动教育理论的完善和发展。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通过课题研究，发现教育实践中存在的问题，提出改进措施，从而提高教育质量。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对国内外相关研究成果进行梳理和评价，为研究提供理论支撑和参考。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采用问卷调查、访谈、观察等实证研究方法，收集数据并进行分析。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在教育实践中发现问题、提出假设并进行验证，通过反思和总结形成研究成果。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理论贡献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研究成果总结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针对教育实践中的问题，提出具体的解决方案和操作建议。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根据研究成果，为政府和教育行政部门提供政策建议，推动教育改革的深入进行。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提出新的教育理论或观点，对现有理论进行补充或完善。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根据教育课题的性质和研究成果的特点，明确推广的目标受众，如教育工作者、学生、家长等。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深入了解目标受众对教育课题及其研究成果的关注点、需求和期望，以便制定更精准的推广策略。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针对不同层次的目标受众，如不同年龄段的学生、不同学科的教师等，制定相应的推广策略，提高推广效果。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划分受众层次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合作机构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推广渠道选择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参加相关领域的学术会议，发布研究成果，与同行交流，提升学术声誉。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借助微博、微信、抖音等社交媒体平台，以及教育类网站和论坛，进行线上推广，快速传播信息。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利用报纸、杂志、电视、广播等传统媒体进行教育课题研究成果的推广，扩大影响力。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与相关教育机构、学校等合作，共同推广活动，实现资源共享和互利共赢。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成果简介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推广内容设计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对教育课题研究成果进行简要介绍，包括研究背景、目的、方法、结论等，让受众快速了解成果概貌。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突出研究成果的核心价值和创新点，以及与现有理论和实践的对比优势，激发受众的兴趣和关注。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通过具体案例展示研究成果的应用效果和实际价值，增强说服力和可信度。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设置问答、讨论等互动环节，鼓励受众积极参与，加深对研究成果的理解和认同。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推广活动实施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明确教育课题研究成果的推广目标，包括推广对象、推广范围和推广时间等。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确定推广目标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安排活动场地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根据推广目标，制定详细的活动计划，包括活动主题、活动形式、活动流程、活动人员分工等。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根据活动需要，选择合适的场地进行布置，确保活动能够顺利进行。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设计并制作宣传海报、邀请函、宣传册等宣传材料，以便向目标受众传递活动信息。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制作宣传材料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通过学校官网、社交媒体、邮件等多种渠道发布活动宣传信息，吸引目标受众的关注。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根据活动需要，邀请相关领域的专家、学者、教师等人士参加活动，提高活动的专业性和影响力。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邀请相关人士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活动宣传与邀请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https://d.book118.com/327033033136006035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2024-09-10T09:15:40.711</cp:lastPrinted>
  <dcterms:created xsi:type="dcterms:W3CDTF">2024-09-10T01:15:40Z</dcterms:created>
  <dcterms:modified xsi:type="dcterms:W3CDTF">2024-09-10T01:15:43Z</dcterms:modified>
</cp:coreProperties>
</file>