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A93B80-465E-43E7-9C4E-A92FBBDE7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E5C1A-D8DB-40CF-A29F-E49372BA0D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181A08-ECEA-49E8-8207-54F682F651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730E68-FA57-4F0F-AFCA-BF5D858725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E0DE5A-706B-407A-B1A7-80C8379F92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F20157-2CDE-455B-9C01-CF76827C3E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A33D01-241C-4708-AA82-07290677C7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F80A77-D665-4073-A5C8-C417EAACB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E5E74B-C92B-462D-9CA7-3C1A568106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8DF3C3-3533-4823-A8C3-91FAE73E6D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BD1A1-B4FF-4B89-B1AA-16E4197FCB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3411015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财务管理制度中的企业并购和兼并策略</a:t>
            </a:r>
          </a:p>
        </p:txBody>
      </p:sp>
      <p:sp>
        <p:nvSpPr>
          <p:cNvPr id="3" name="AutoShape 3"/>
          <p:cNvSpPr/>
          <p:nvPr/>
        </p:nvSpPr>
        <p:spPr>
          <a:xfrm>
            <a:off x="1172676" y="4354068"/>
            <a:ext cx="2056587"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t>
            </a:r>
            <a:endParaRPr lang="en-US" sz="1100"/>
          </a:p>
        </p:txBody>
      </p:sp>
      <p:sp>
        <p:nvSpPr>
          <p:cNvPr id="4" name="AutoShape 4"/>
          <p:cNvSpPr/>
          <p:nvPr/>
        </p:nvSpPr>
        <p:spPr>
          <a:xfrm>
            <a:off x="3773128" y="4354068"/>
            <a:ext cx="2077143"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企业并购和兼并概述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财务管理在企业并购和兼并中的作用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企业并购策略</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企业兼并策略</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并购和兼并的风险及防范</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案例分析</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企业并购和兼并概述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企业并购和兼并是指两个或多个企业通过产权交易，实现企业控制权的转移和整合，以扩大市场份额、实现资源互补、提高经济效益等目的。</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按照交易方式，企业并购可以分为股权并购和资产并购；按照交易主体，可以分为横向并购、纵向并购和混合并购。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扩大市场份额</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实现资源互补</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提高经济效益</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多元化经营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并购和兼并的动因</a:t>
              </a:r>
            </a:p>
          </p:txBody>
        </p:sp>
      </p:grpSp>
      <p:pic>
        <p:nvPicPr>
          <p:cNvPr id="28" name="Picture 28"/>
          <p:cNvPicPr>
            <a:picLocks noChangeAspect="1"/>
          </p:cNvPicPr>
          <p:nvPr/>
        </p:nvPicPr>
        <p:blipFill>
          <a:blip r:embed="rId2"/>
          <a:srcRect l="14909" r="1490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457" r="1345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0659" r="1065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通过并购竞争对手或相关企业，实现市场份额的扩大，提高市场占有率。</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通过并购具有不同资源优势的企业，实现资源共享和互补，提高企业的整体竞争力。</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通过并购实现规模经济、协同效应等，提高企业的经济效益。</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通过并购不同行业的企业，实现多元化经营，降低经营风险。</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企业并购和兼并的历史可以追溯到19世纪末的西方国家，经历了多次并购浪潮。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目前，企业并购和兼并在全球范围内持续活跃，涉及各行各业，成为企业发展的重要手段之一。同时，各国政府和社会对企业并购和兼并的监管和关注也越来越严格和规范。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并购和兼并的历史与现状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财务管理在企业并购和兼并中的作用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财务分析是财务管理在企业并购和兼并中的基础工作，通过对目标企业的财务报表、经营数据和行业趋势进行深入分析，评估企业的财务状况、经营绩效和市场地位。</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财务分析有助于识别目标企业的潜在风险和机会，为并购和兼并提供决策依据，同时也有助于确定并购和兼并的价格和支付方式。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价值评估</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价值评估的方法包括折现现金流法、相对估值法和重置成本法等，根据不同的评估目的和方法选择合适的评估方式。</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价值评估是财务管理在企业并购和兼并中的关键环节，通过对目标企业进行全面的价值评估，确定企业的真实价值和潜在价值。</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融资安排</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融资安排是财务管理在企业并购和兼并中的重要环节，需要综合考虑企业自身的财务状况、资本结构、资金成本等因素，制定合理的融资方案。</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融资安排包括内部融资、外部融资和混合融资等方式，根据实际情况选择最优的融资方式，以降低融资成本和风险。</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风险控制是财务管理在企业并购和兼并中的重要任务，需要对并购和兼并过程中可能出现的各种风险进行识别、评估和控制。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风险控制包括市场风险、财务风险、经营风险和法律风险等，通过制定相应的风险控制策略和措施，降低风险对企业的影响。</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企业并购策略</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横向并购</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横向并购是指企业通过收购或兼并同行业竞争对手或上下游企业，以扩大市场份额、提高市场占有率的一种策略。</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横向并购有助于企业实现规模经济效应，降低生产成本，提高生产效率，同时也有助于企业提高市场地位和话语权，增强对市场的控制力。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纵向并购是指企业通过收购或兼并上下游企业，实现产业链的整合和一体化，以提高企业的整体盈利能力和市场竞争力的一种策略。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纵向并购有助于企业实现资源共享，降低采购成本和销售费用，提高企业的整体运营效率和盈利能力。同时也有助于企业更好地掌握产业链上下游的资源和市场，增强对产业链的控制力。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纵向并购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https://d.book118.com/327034110153006043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2024-09-17T21:30:32.415</cp:lastPrinted>
  <dcterms:created xsi:type="dcterms:W3CDTF">2024-09-17T13:30:32Z</dcterms:created>
  <dcterms:modified xsi:type="dcterms:W3CDTF">2024-09-17T13:30:34Z</dcterms:modified>
</cp:coreProperties>
</file>