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64095F-6EA5-4C08-AEBD-0B6CC6738C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F7C71C-8FE5-4543-88B1-952CABAC1A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8B09CC-7DEC-40EF-8F3A-83D02B8459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3E17EC-EB24-4580-ACF9-65C4C5B61C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BCDD02-AAF7-4800-BDF5-1B83375917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7A316D-2C66-4715-8573-2CAB9484D2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1FDD55-9E9B-46B8-87A1-4AA2F00D76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02B388-4F95-4432-9414-592796FDCE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EEF2A2-B64E-427C-8362-234C596BB6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F2882B-1202-4795-9EF8-4BC6D19162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AC3416-368A-4570-8AA1-1AC014673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3501200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心理健康教育硕士前景分析报告</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汇报人：XXX</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2024-01-11</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心理健康教育硕士的专业特点</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市场需求与竞争分析</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成功案例分享</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前景展望与建议</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报告的目的和背景</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本报告旨在深入分析心理健康教育硕士的专业前景，包括就业市场、行业发展趋势以及个人职业发展机会。</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背景</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随着社会对心理健康的日益重视，心理健康教育专业逐渐成为热门领域。越来越多的人选择攻读心理健康教育硕士，期望在此领域获得更好的职业发展机会。</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报告的范围和限制</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本报告将全面覆盖国内外心理健康教育硕士的就业市场、行业发展趋势以及个人职业发展机会。</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范围</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由于数据收集的局限性，本报告主要基于已有的研究资料和统计数据，可能无法涵盖所有相关内容。此外，行业发展和个人职业发展受到多种因素影响，本报告无法预测具体个体的职业前景。</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限制</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心理健康教育硕士的专业特点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心理健康教育硕士的课程设置主要包括心理学基础、心理咨询与治疗、心理评估与诊断、儿童与青少年心理发展等，旨在培养学生掌握心理健康教育的理论知识和实践技能。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课程设置</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心理健康教育硕士的培养目标是培养具有心理学背景和专业技能的心理健康教育专业人才，能够从事心理健康教育工作，提供心理咨询服务，促进个体和团体的心理健康发展。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培养目标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课程设置与培养目标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就业领域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心理健康教育硕士的就业领域包括学校、企事业单位、社区、医疗机构等，从事心理健康教育、心理咨询、心理治疗等方面的工作。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就业前景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随着社会对心理健康的关注度不断提高，心理健康教育硕士的就业前景越来越广阔。同时，政府和社会组织也在积极推动心理健康事业的发展，为心理健康教育硕士提供了更多的就业机会。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心理健康教育硕士的就业前景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随着社会经济的发展和人们生活节奏的加快，心理健康问题日益突出，对心理健康教育专业人才的需求也在不断增加。同时，随着科技的进步和应用，心理健康教育也在不断探索新的方法和手段。</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未来需求</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未来，随着社会对心理健康的关注度不断提高，心理健康教育专业人才的需求将会继续增加。特别是对于具有专业技能和丰富实践经验的高层次人才，将会有更大的发展空间和机会。</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行业发展趋势</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行业发展趋势和未来需求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市场需求与竞争分析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当前社会对心理健康教育专业人才的需求持续增长，尤其在大城市和发达地区，由于生活节奏加快、工作压力增大，人们面临的心理问题也日益增多。</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随着教育改革的深入，学校和家长对青少年心理健康的关注度不断提高，心理健康教育逐渐成为学校教育的重要组成部分。</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企业对于员工心理健康的关注度也在提升，通过提供心理健康服务和培训，帮助员工缓解压力、提高工作满意度和效率。</a:t>
            </a:r>
          </a:p>
        </p:txBody>
      </p:sp>
      <p:pic>
        <p:nvPicPr>
          <p:cNvPr id="10" name="Picture 10"/>
          <p:cNvPicPr>
            <a:picLocks noChangeAspect="1"/>
          </p:cNvPicPr>
          <p:nvPr/>
        </p:nvPicPr>
        <p:blipFill>
          <a:blip r:embed="rId4"/>
          <a:srcRect t="10140" b="10140"/>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市场需求现状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https://d.book118.com/327035012002006051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2024-09-23T18:00:45.505</cp:lastPrinted>
  <dcterms:created xsi:type="dcterms:W3CDTF">2024-09-23T10:00:45Z</dcterms:created>
  <dcterms:modified xsi:type="dcterms:W3CDTF">2024-09-23T10:00:47Z</dcterms:modified>
</cp:coreProperties>
</file>