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4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09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tags" Target="tags/tag90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9989C2F-8803-49C0-9F83-0D8ED2656CC7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9989C2F-8803-49C0-9F83-0D8ED2656CC7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9989C2F-8803-49C0-9F83-0D8ED2656CC7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9989C2F-8803-49C0-9F83-0D8ED2656CC7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9989C2F-8803-49C0-9F83-0D8ED2656CC7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9989C2F-8803-49C0-9F83-0D8ED2656CC7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9989C2F-8803-49C0-9F83-0D8ED2656CC7}" type="slidenum">
              <a:rPr lang="zh-CN" altLang="en-US" smtClean="0"/>
              <a:t>14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9989C2F-8803-49C0-9F83-0D8ED2656CC7}" type="slidenum">
              <a:rPr lang="zh-CN" altLang="en-US" smtClean="0"/>
              <a:t>15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3950A76-3B99-4C07-9A1D-FEA9CFB21737}" type="slidenum">
              <a:rPr lang="zh-CN" altLang="en-US" smtClean="0"/>
              <a:t>16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3950A76-3B99-4C07-9A1D-FEA9CFB21737}" type="slidenum">
              <a:rPr lang="zh-CN" altLang="en-US" smtClean="0"/>
              <a:t>17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.xml" /><Relationship Id="rId2" Type="http://schemas.openxmlformats.org/officeDocument/2006/relationships/tags" Target="../tags/tag7.xml" /><Relationship Id="rId3" Type="http://schemas.openxmlformats.org/officeDocument/2006/relationships/tags" Target="../tags/tag8.xml" /><Relationship Id="rId4" Type="http://schemas.openxmlformats.org/officeDocument/2006/relationships/tags" Target="../tags/tag9.xml" /><Relationship Id="rId5" Type="http://schemas.openxmlformats.org/officeDocument/2006/relationships/tags" Target="../tags/tag10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95945D-7FA4-4E23-8DCD-865E81FD4E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63B97F-73AA-4A91-83E7-96A880AC9D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1D8715-4957-4173-AF14-53ABD66E3A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2AA14C-0B02-4EC5-A6ED-03D12A13CC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E60C4CE-CDFB-47BF-A658-B0A1C92EA7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0F8C6CC-5E30-40B4-B35A-B3411A1C08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1E23F5D-3E19-433A-B4BE-4104913FFC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E90019-D460-4820-9A38-A04B8EAFDC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E5AE65-E481-487F-8F39-175350DDA9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071C68-F4D7-41DE-BD91-37082EC22D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3F5E13-68CB-4D78-8F2E-C6E8868C3C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"/>
            </p:custDataLst>
          </p:nvPr>
        </p:nvSpPr>
        <p:spPr>
          <a:xfrm>
            <a:off x="1198800" y="914400"/>
            <a:ext cx="9799200" cy="2570400"/>
          </a:xfrm>
        </p:spPr>
        <p:txBody>
          <a:bodyPr lIns="90000" tIns="46800" rIns="90000" bIns="46800" anchor="b" anchorCtr="0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2"/>
            </p:custDataLst>
          </p:nvPr>
        </p:nvSpPr>
        <p:spPr>
          <a:xfrm>
            <a:off x="1198800" y="3560400"/>
            <a:ext cx="9799200" cy="1472400"/>
          </a:xfrm>
        </p:spPr>
        <p:txBody>
          <a:bodyPr lIns="90000" tIns="46800" rIns="90000" bIns="46800">
            <a:normAutofit/>
          </a:bodyPr>
          <a:lstStyle>
            <a:lvl1pPr marL="0" indent="0" algn="ctr">
              <a:lnSpc>
                <a:spcPct val="110000"/>
              </a:lnSpc>
              <a:buNone/>
              <a:defRPr sz="2400" spc="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608400" y="1490400"/>
            <a:ext cx="10969200" cy="47592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1508" name="图片 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clrChange>
              <a:clrFrom>
                <a:srgbClr val="FFFEFD"/>
              </a:clrFrom>
              <a:clrTo>
                <a:srgbClr val="FFFEFD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661511" y="852964"/>
            <a:ext cx="1877616" cy="451247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" name="文本框 2"/>
          <p:cNvSpPr txBox="1"/>
          <p:nvPr userDrawn="1">
            <p:custDataLst>
              <p:tags r:id="rId3"/>
            </p:custDataLst>
          </p:nvPr>
        </p:nvSpPr>
        <p:spPr>
          <a:xfrm>
            <a:off x="661511" y="836295"/>
            <a:ext cx="1618060" cy="506730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700" b="1">
                <a:solidFill>
                  <a:srgbClr val="3333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课前热身</a:t>
            </a:r>
            <a:endParaRPr lang="zh-CN" altLang="en-US" sz="2700" b="1">
              <a:solidFill>
                <a:srgbClr val="3333FF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1508" name="图片 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clrChange>
              <a:clrFrom>
                <a:srgbClr val="FFFEFD"/>
              </a:clrFrom>
              <a:clrTo>
                <a:srgbClr val="FFFEFD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661511" y="852964"/>
            <a:ext cx="1877616" cy="451247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" name="文本框 2"/>
          <p:cNvSpPr txBox="1"/>
          <p:nvPr userDrawn="1">
            <p:custDataLst>
              <p:tags r:id="rId3"/>
            </p:custDataLst>
          </p:nvPr>
        </p:nvSpPr>
        <p:spPr>
          <a:xfrm>
            <a:off x="661511" y="836295"/>
            <a:ext cx="1618060" cy="506730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700" b="1">
                <a:solidFill>
                  <a:srgbClr val="3333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审题指导</a:t>
            </a:r>
            <a:endParaRPr lang="zh-CN" altLang="en-US" sz="2700" b="1">
              <a:solidFill>
                <a:srgbClr val="3333FF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1508" name="图片 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clrChange>
              <a:clrFrom>
                <a:srgbClr val="FFFEFD"/>
              </a:clrFrom>
              <a:clrTo>
                <a:srgbClr val="FFFEFD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661511" y="852964"/>
            <a:ext cx="1877616" cy="451247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" name="文本框 2"/>
          <p:cNvSpPr txBox="1"/>
          <p:nvPr userDrawn="1">
            <p:custDataLst>
              <p:tags r:id="rId3"/>
            </p:custDataLst>
          </p:nvPr>
        </p:nvSpPr>
        <p:spPr>
          <a:xfrm>
            <a:off x="661511" y="836295"/>
            <a:ext cx="1618060" cy="506730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700" b="1">
                <a:solidFill>
                  <a:srgbClr val="3333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选材指导</a:t>
            </a:r>
            <a:endParaRPr lang="zh-CN" altLang="en-US" sz="2700" b="1">
              <a:solidFill>
                <a:srgbClr val="3333FF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1508" name="图片 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clrChange>
              <a:clrFrom>
                <a:srgbClr val="FFFEFD"/>
              </a:clrFrom>
              <a:clrTo>
                <a:srgbClr val="FFFEFD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661511" y="852964"/>
            <a:ext cx="1877616" cy="451247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" name="文本框 2"/>
          <p:cNvSpPr txBox="1"/>
          <p:nvPr userDrawn="1">
            <p:custDataLst>
              <p:tags r:id="rId3"/>
            </p:custDataLst>
          </p:nvPr>
        </p:nvSpPr>
        <p:spPr>
          <a:xfrm>
            <a:off x="661511" y="836295"/>
            <a:ext cx="1618060" cy="506730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700" b="1">
                <a:solidFill>
                  <a:srgbClr val="3333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课文回顾</a:t>
            </a:r>
            <a:endParaRPr lang="zh-CN" altLang="en-US" sz="2700" b="1">
              <a:solidFill>
                <a:srgbClr val="3333FF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1508" name="图片 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clrChange>
              <a:clrFrom>
                <a:srgbClr val="FFFEFD"/>
              </a:clrFrom>
              <a:clrTo>
                <a:srgbClr val="FFFEFD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661511" y="852964"/>
            <a:ext cx="1877616" cy="451247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" name="文本框 2"/>
          <p:cNvSpPr txBox="1"/>
          <p:nvPr userDrawn="1">
            <p:custDataLst>
              <p:tags r:id="rId3"/>
            </p:custDataLst>
          </p:nvPr>
        </p:nvSpPr>
        <p:spPr>
          <a:xfrm>
            <a:off x="661511" y="836295"/>
            <a:ext cx="1618060" cy="506730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700" b="1">
                <a:solidFill>
                  <a:srgbClr val="3333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构思指导</a:t>
            </a:r>
            <a:endParaRPr lang="zh-CN" altLang="en-US" sz="2700" b="1">
              <a:solidFill>
                <a:srgbClr val="3333FF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1508" name="图片 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clrChange>
              <a:clrFrom>
                <a:srgbClr val="FFFEFD"/>
              </a:clrFrom>
              <a:clrTo>
                <a:srgbClr val="FFFEFD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661511" y="852964"/>
            <a:ext cx="1877616" cy="451247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" name="文本框 2"/>
          <p:cNvSpPr txBox="1"/>
          <p:nvPr userDrawn="1">
            <p:custDataLst>
              <p:tags r:id="rId3"/>
            </p:custDataLst>
          </p:nvPr>
        </p:nvSpPr>
        <p:spPr>
          <a:xfrm>
            <a:off x="661511" y="836295"/>
            <a:ext cx="1618060" cy="506730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700" b="1">
                <a:solidFill>
                  <a:srgbClr val="3333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写法指导</a:t>
            </a:r>
            <a:endParaRPr lang="zh-CN" altLang="en-US" sz="2700" b="1">
              <a:solidFill>
                <a:srgbClr val="3333FF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1508" name="图片 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clrChange>
              <a:clrFrom>
                <a:srgbClr val="FFFEFD"/>
              </a:clrFrom>
              <a:clrTo>
                <a:srgbClr val="FFFEFD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661511" y="852964"/>
            <a:ext cx="1877616" cy="451247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" name="文本框 2"/>
          <p:cNvSpPr txBox="1"/>
          <p:nvPr userDrawn="1">
            <p:custDataLst>
              <p:tags r:id="rId3"/>
            </p:custDataLst>
          </p:nvPr>
        </p:nvSpPr>
        <p:spPr>
          <a:xfrm>
            <a:off x="661511" y="836295"/>
            <a:ext cx="1618060" cy="506730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700" b="1">
                <a:solidFill>
                  <a:srgbClr val="3333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学以致用</a:t>
            </a:r>
            <a:endParaRPr lang="zh-CN" altLang="en-US" sz="2700" b="1">
              <a:solidFill>
                <a:srgbClr val="3333FF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1508" name="图片 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clrChange>
              <a:clrFrom>
                <a:srgbClr val="FFFEFD"/>
              </a:clrFrom>
              <a:clrTo>
                <a:srgbClr val="FFFEFD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661511" y="852964"/>
            <a:ext cx="1877616" cy="451247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6" name="文本框 2"/>
          <p:cNvSpPr txBox="1"/>
          <p:nvPr userDrawn="1">
            <p:custDataLst>
              <p:tags r:id="rId3"/>
            </p:custDataLst>
          </p:nvPr>
        </p:nvSpPr>
        <p:spPr>
          <a:xfrm>
            <a:off x="661511" y="836295"/>
            <a:ext cx="1618060" cy="506730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700" b="1">
                <a:solidFill>
                  <a:srgbClr val="3333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佳作欣赏</a:t>
            </a:r>
            <a:endParaRPr lang="zh-CN" altLang="en-US" sz="2700" b="1">
              <a:solidFill>
                <a:srgbClr val="3333FF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1508" name="图片 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clrChange>
              <a:clrFrom>
                <a:srgbClr val="FFFEFD"/>
              </a:clrFrom>
              <a:clrTo>
                <a:srgbClr val="FFFEFD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661511" y="852964"/>
            <a:ext cx="1877616" cy="451247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" name="文本框 2"/>
          <p:cNvSpPr txBox="1"/>
          <p:nvPr userDrawn="1">
            <p:custDataLst>
              <p:tags r:id="rId3"/>
            </p:custDataLst>
          </p:nvPr>
        </p:nvSpPr>
        <p:spPr>
          <a:xfrm>
            <a:off x="661511" y="836295"/>
            <a:ext cx="1618060" cy="506730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700" b="1">
                <a:solidFill>
                  <a:srgbClr val="3333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日积月累</a:t>
            </a:r>
            <a:endParaRPr lang="zh-CN" altLang="en-US" sz="2700" b="1">
              <a:solidFill>
                <a:srgbClr val="3333FF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 spd="slow">
    <p:fade/>
  </p:transition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 spd="slow">
    <p:fade/>
  </p:transition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tags" Target="../tags/tag29.xml" /><Relationship Id="rId16" Type="http://schemas.openxmlformats.org/officeDocument/2006/relationships/tags" Target="../tags/tag30.xml" /><Relationship Id="rId17" Type="http://schemas.openxmlformats.org/officeDocument/2006/relationships/tags" Target="../tags/tag31.xml" /><Relationship Id="rId18" Type="http://schemas.openxmlformats.org/officeDocument/2006/relationships/tags" Target="../tags/tag32.xml" /><Relationship Id="rId19" Type="http://schemas.openxmlformats.org/officeDocument/2006/relationships/tags" Target="../tags/tag33.xml" /><Relationship Id="rId2" Type="http://schemas.openxmlformats.org/officeDocument/2006/relationships/slideLayout" Target="../slideLayouts/slideLayout13.xml" /><Relationship Id="rId20" Type="http://schemas.openxmlformats.org/officeDocument/2006/relationships/image" Target="../media/image2.jpeg" /><Relationship Id="rId21" Type="http://schemas.openxmlformats.org/officeDocument/2006/relationships/image" Target="../media/image3.png" /><Relationship Id="rId22" Type="http://schemas.openxmlformats.org/officeDocument/2006/relationships/image" Target="file:///D:\qq&#25991;&#20214;\712321467\Image\C2C\Image2\%7b75232B38-A165-1FB7-499C-2E1C792CACB5%7d.png" TargetMode="External" /><Relationship Id="rId23" Type="http://schemas.openxmlformats.org/officeDocument/2006/relationships/image" Target="../media/image4.png" /><Relationship Id="rId24" Type="http://schemas.openxmlformats.org/officeDocument/2006/relationships/tags" Target="../tags/tag34.xml" /><Relationship Id="rId25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6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7"/>
            </p:custDataLst>
          </p:nvPr>
        </p:nvSpPr>
        <p:spPr>
          <a:xfrm>
            <a:off x="6120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8"/>
            </p:custDataLst>
          </p:nvPr>
        </p:nvSpPr>
        <p:spPr>
          <a:xfrm>
            <a:off x="4116000" y="6314400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9"/>
            </p:custDataLst>
          </p:nvPr>
        </p:nvSpPr>
        <p:spPr>
          <a:xfrm>
            <a:off x="88776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pic>
        <p:nvPicPr>
          <p:cNvPr id="8" name="图片 7"/>
          <p:cNvPicPr>
            <a:picLocks noChangeAspect="1"/>
          </p:cNvPicPr>
          <p:nvPr userDrawn="1"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2667000" y="-2667000"/>
            <a:ext cx="6858000" cy="12192000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 userDrawn="1"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521" t="25185" r="31586" b="44128"/>
          <a:stretch>
            <a:fillRect/>
          </a:stretch>
        </p:blipFill>
        <p:spPr>
          <a:xfrm flipH="1">
            <a:off x="10305142" y="-319316"/>
            <a:ext cx="2235200" cy="2104571"/>
          </a:xfrm>
          <a:prstGeom prst="rect">
            <a:avLst/>
          </a:prstGeom>
        </p:spPr>
      </p:pic>
      <p:pic>
        <p:nvPicPr>
          <p:cNvPr id="11" name="图片 1073743875" descr="学科网 zxxk.com"/>
          <p:cNvPicPr>
            <a:picLocks noChangeAspect="1"/>
          </p:cNvPicPr>
          <p:nvPr/>
        </p:nvPicPr>
        <p:blipFill>
          <a:blip r:embed="rId23" r:link="rId2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  <p:custDataLst>
      <p:tags r:id="rId24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3600" b="1" u="none" strike="noStrike" kern="1200" cap="none" spc="300" normalizeH="0" baseline="0">
          <a:solidFill>
            <a:schemeClr val="tx1">
              <a:lumMod val="85000"/>
              <a:lumOff val="15000"/>
            </a:schemeClr>
          </a:solidFill>
          <a:uFillTx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9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image" Target="../media/image10.png" /><Relationship Id="rId3" Type="http://schemas.openxmlformats.org/officeDocument/2006/relationships/tags" Target="../tags/tag3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png" /><Relationship Id="rId3" Type="http://schemas.openxmlformats.org/officeDocument/2006/relationships/tags" Target="../tags/tag3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tags" Target="../tags/tag4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10" Type="http://schemas.openxmlformats.org/officeDocument/2006/relationships/tags" Target="../tags/tag50.xml" /><Relationship Id="rId11" Type="http://schemas.openxmlformats.org/officeDocument/2006/relationships/tags" Target="../tags/tag51.xml" /><Relationship Id="rId12" Type="http://schemas.openxmlformats.org/officeDocument/2006/relationships/image" Target="../media/image12.png" /><Relationship Id="rId13" Type="http://schemas.openxmlformats.org/officeDocument/2006/relationships/tags" Target="../tags/tag52.xml" /><Relationship Id="rId14" Type="http://schemas.openxmlformats.org/officeDocument/2006/relationships/image" Target="../media/image13.png" /><Relationship Id="rId15" Type="http://schemas.openxmlformats.org/officeDocument/2006/relationships/tags" Target="../tags/tag53.xml" /><Relationship Id="rId16" Type="http://schemas.openxmlformats.org/officeDocument/2006/relationships/tags" Target="../tags/tag54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4.png" /><Relationship Id="rId4" Type="http://schemas.openxmlformats.org/officeDocument/2006/relationships/image" Target="../media/image15.png" /><Relationship Id="rId5" Type="http://schemas.openxmlformats.org/officeDocument/2006/relationships/image" Target="../media/image16.png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7.png" /><Relationship Id="rId4" Type="http://schemas.openxmlformats.org/officeDocument/2006/relationships/tags" Target="../tags/tag58.xml" /><Relationship Id="rId5" Type="http://schemas.openxmlformats.org/officeDocument/2006/relationships/tags" Target="../tags/tag59.xml" /><Relationship Id="rId6" Type="http://schemas.openxmlformats.org/officeDocument/2006/relationships/tags" Target="../tags/tag60.xml" /><Relationship Id="rId7" Type="http://schemas.openxmlformats.org/officeDocument/2006/relationships/image" Target="../media/image18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10" Type="http://schemas.openxmlformats.org/officeDocument/2006/relationships/tags" Target="../tags/tag68.xml" /><Relationship Id="rId11" Type="http://schemas.openxmlformats.org/officeDocument/2006/relationships/tags" Target="../tags/tag69.xml" /><Relationship Id="rId12" Type="http://schemas.openxmlformats.org/officeDocument/2006/relationships/tags" Target="../tags/tag70.xml" /><Relationship Id="rId13" Type="http://schemas.openxmlformats.org/officeDocument/2006/relationships/tags" Target="../tags/tag71.xml" /><Relationship Id="rId14" Type="http://schemas.openxmlformats.org/officeDocument/2006/relationships/tags" Target="../tags/tag72.xml" /><Relationship Id="rId15" Type="http://schemas.openxmlformats.org/officeDocument/2006/relationships/tags" Target="../tags/tag73.xml" /><Relationship Id="rId16" Type="http://schemas.openxmlformats.org/officeDocument/2006/relationships/tags" Target="../tags/tag74.xml" /><Relationship Id="rId17" Type="http://schemas.openxmlformats.org/officeDocument/2006/relationships/tags" Target="../tags/tag75.xml" /><Relationship Id="rId18" Type="http://schemas.openxmlformats.org/officeDocument/2006/relationships/tags" Target="../tags/tag76.xml" /><Relationship Id="rId19" Type="http://schemas.openxmlformats.org/officeDocument/2006/relationships/tags" Target="../tags/tag77.xml" /><Relationship Id="rId2" Type="http://schemas.openxmlformats.org/officeDocument/2006/relationships/image" Target="../media/image19.png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tags" Target="../tags/tag64.xml" /><Relationship Id="rId7" Type="http://schemas.openxmlformats.org/officeDocument/2006/relationships/tags" Target="../tags/tag65.xml" /><Relationship Id="rId8" Type="http://schemas.openxmlformats.org/officeDocument/2006/relationships/tags" Target="../tags/tag66.xml" /><Relationship Id="rId9" Type="http://schemas.openxmlformats.org/officeDocument/2006/relationships/tags" Target="../tags/tag6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tags" Target="../tags/tag78.xml" /><Relationship Id="rId3" Type="http://schemas.openxmlformats.org/officeDocument/2006/relationships/tags" Target="../tags/tag79.xml" /><Relationship Id="rId4" Type="http://schemas.openxmlformats.org/officeDocument/2006/relationships/tags" Target="../tags/tag80.xml" /><Relationship Id="rId5" Type="http://schemas.openxmlformats.org/officeDocument/2006/relationships/tags" Target="../tags/tag81.xml" /><Relationship Id="rId6" Type="http://schemas.openxmlformats.org/officeDocument/2006/relationships/tags" Target="../tags/tag82.xml" /><Relationship Id="rId7" Type="http://schemas.openxmlformats.org/officeDocument/2006/relationships/tags" Target="../tags/tag83.xml" /><Relationship Id="rId8" Type="http://schemas.openxmlformats.org/officeDocument/2006/relationships/tags" Target="../tags/tag84.xml" /><Relationship Id="rId9" Type="http://schemas.openxmlformats.org/officeDocument/2006/relationships/tags" Target="../tags/tag8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image" Target="../media/image20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tags" Target="../tags/tag86.xml" /><Relationship Id="rId3" Type="http://schemas.openxmlformats.org/officeDocument/2006/relationships/tags" Target="../tags/tag8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notesSlide" Target="../notesSlides/notesSlide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notesSlide" Target="../notesSlides/notesSlide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notesSlide" Target="../notesSlides/notesSlide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9.xml" /><Relationship Id="rId3" Type="http://schemas.openxmlformats.org/officeDocument/2006/relationships/tags" Target="../tags/tag8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0.xml" /><Relationship Id="rId3" Type="http://schemas.openxmlformats.org/officeDocument/2006/relationships/tags" Target="../tags/tag89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7040020126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/>
          <p:nvPr/>
        </p:nvSpPr>
        <p:spPr>
          <a:xfrm>
            <a:off x="1504208" y="1885314"/>
            <a:ext cx="9944100" cy="3086101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b="1"/>
          </a:p>
        </p:txBody>
      </p:sp>
      <p:pic>
        <p:nvPicPr>
          <p:cNvPr id="17" name="图片 8"/>
          <p:cNvPicPr>
            <a:picLocks noChangeAspect="1" noChangeArrowheads="1"/>
          </p:cNvPicPr>
          <p:nvPr/>
        </p:nvPicPr>
        <p:blipFill>
          <a:blip r:embed="rId3"/>
          <a:stretch>
            <a:fillRect/>
          </a:stretch>
        </p:blipFill>
        <p:spPr bwMode="auto">
          <a:xfrm rot="900000">
            <a:off x="10151745" y="4318635"/>
            <a:ext cx="1261745" cy="142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" name="图片 9"/>
          <p:cNvPicPr>
            <a:picLocks noChangeAspect="1" noChangeArrowheads="1"/>
          </p:cNvPicPr>
          <p:nvPr/>
        </p:nvPicPr>
        <p:blipFill>
          <a:blip r:embed="rId4"/>
          <a:stretch>
            <a:fillRect/>
          </a:stretch>
        </p:blipFill>
        <p:spPr bwMode="auto">
          <a:xfrm>
            <a:off x="9051169" y="1430186"/>
            <a:ext cx="874061" cy="8444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文本框 4"/>
          <p:cNvSpPr txBox="1"/>
          <p:nvPr/>
        </p:nvSpPr>
        <p:spPr>
          <a:xfrm>
            <a:off x="2785745" y="1694815"/>
            <a:ext cx="7765415" cy="26460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6800">
                <a:gradFill>
                  <a:gsLst>
                    <a:gs pos="0">
                      <a:srgbClr val="012D86"/>
                    </a:gs>
                    <a:gs pos="100000">
                      <a:srgbClr val="0E2557"/>
                    </a:gs>
                  </a:gsLst>
                  <a:lin scaled="0"/>
                </a:gradFill>
                <a:latin typeface="隶书" panose="02010509060101010101" charset="-122"/>
                <a:ea typeface="隶书" panose="02010509060101010101" charset="-122"/>
              </a:rPr>
              <a:t>让</a:t>
            </a:r>
            <a:r>
              <a:rPr lang="zh-CN" altLang="en-US" sz="16600">
                <a:solidFill>
                  <a:srgbClr val="FF0000"/>
                </a:solidFill>
                <a:latin typeface="隶书" panose="02010509060101010101" charset="-122"/>
                <a:ea typeface="隶书" panose="02010509060101010101" charset="-122"/>
              </a:rPr>
              <a:t>真</a:t>
            </a:r>
            <a:r>
              <a:rPr lang="zh-CN" altLang="en-US" sz="6800">
                <a:gradFill>
                  <a:gsLst>
                    <a:gs pos="0">
                      <a:srgbClr val="012D86"/>
                    </a:gs>
                    <a:gs pos="100000">
                      <a:srgbClr val="0E2557"/>
                    </a:gs>
                  </a:gsLst>
                  <a:lin scaled="0"/>
                </a:gradFill>
                <a:latin typeface="隶书" panose="02010509060101010101" charset="-122"/>
                <a:ea typeface="隶书" panose="02010509060101010101" charset="-122"/>
              </a:rPr>
              <a:t>情自然流露</a:t>
            </a:r>
            <a:endParaRPr lang="zh-CN" altLang="en-US" sz="6800">
              <a:gradFill>
                <a:gsLst>
                  <a:gs pos="0">
                    <a:srgbClr val="012D86"/>
                  </a:gs>
                  <a:gs pos="100000">
                    <a:srgbClr val="0E2557"/>
                  </a:gs>
                </a:gsLst>
                <a:lin scaled="0"/>
              </a:gradFill>
              <a:latin typeface="隶书" panose="02010509060101010101" charset="-122"/>
              <a:ea typeface="隶书" panose="02010509060101010101" charset="-122"/>
            </a:endParaRPr>
          </a:p>
        </p:txBody>
      </p:sp>
    </p:spTree>
  </p:cSld>
  <p:clrMapOvr>
    <a:masterClrMapping/>
  </p:clrMapOvr>
  <p:transition spd="slow">
    <p:fade/>
  </p:transition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占位符 6"/>
          <p:cNvSpPr txBox="1"/>
          <p:nvPr/>
        </p:nvSpPr>
        <p:spPr>
          <a:xfrm>
            <a:off x="991870" y="1357630"/>
            <a:ext cx="10884535" cy="749300"/>
          </a:xfrm>
          <a:prstGeom prst="rect">
            <a:avLst/>
          </a:prstGeom>
        </p:spPr>
        <p:txBody>
          <a:bodyPr anchor="ctr"/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Tx/>
              <a:buNone/>
              <a:defRPr sz="32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mtClean="0">
                <a:gradFill>
                  <a:gsLst>
                    <a:gs pos="0">
                      <a:srgbClr val="012D86"/>
                    </a:gs>
                    <a:gs pos="100000">
                      <a:srgbClr val="0E2557"/>
                    </a:gs>
                  </a:gsLst>
                  <a:lin scaled="0"/>
                </a:gradFill>
                <a:latin typeface="微软雅黑" panose="020b0503020204020204" charset="-122"/>
                <a:ea typeface="微软雅黑"/>
              </a:rPr>
              <a:t>在生活中，遇到下面这些情景时，你会有怎样的表现呢？</a:t>
            </a:r>
            <a:endParaRPr lang="zh-CN" altLang="en-US" sz="2800" smtClean="0">
              <a:gradFill>
                <a:gsLst>
                  <a:gs pos="0">
                    <a:srgbClr val="012D86"/>
                  </a:gs>
                  <a:gs pos="100000">
                    <a:srgbClr val="0E2557"/>
                  </a:gs>
                </a:gsLst>
                <a:lin scaled="0"/>
              </a:gradFill>
              <a:latin typeface="微软雅黑" panose="020b0503020204020204" charset="-122"/>
              <a:ea typeface="微软雅黑"/>
            </a:endParaRPr>
          </a:p>
        </p:txBody>
      </p:sp>
      <p:grpSp>
        <p:nvGrpSpPr>
          <p:cNvPr id="15" name="组合 14"/>
          <p:cNvGrpSpPr/>
          <p:nvPr/>
        </p:nvGrpSpPr>
        <p:grpSpPr>
          <a:xfrm>
            <a:off x="347196" y="2358410"/>
            <a:ext cx="3600000" cy="4346459"/>
            <a:chOff x="363071" y="2126183"/>
            <a:chExt cx="3600000" cy="4346459"/>
          </a:xfrm>
        </p:grpSpPr>
        <p:sp>
          <p:nvSpPr>
            <p:cNvPr id="3" name="椭圆 2"/>
            <p:cNvSpPr/>
            <p:nvPr/>
          </p:nvSpPr>
          <p:spPr>
            <a:xfrm>
              <a:off x="363071" y="2126183"/>
              <a:ext cx="3600000" cy="3600000"/>
            </a:xfrm>
            <a:prstGeom prst="ellipse">
              <a:avLst/>
            </a:prstGeom>
            <a:solidFill>
              <a:schemeClr val="bg1">
                <a:alpha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b="1"/>
            </a:p>
          </p:txBody>
        </p:sp>
        <p:sp>
          <p:nvSpPr>
            <p:cNvPr id="10" name="椭圆 9"/>
            <p:cNvSpPr/>
            <p:nvPr/>
          </p:nvSpPr>
          <p:spPr>
            <a:xfrm>
              <a:off x="632142" y="2395253"/>
              <a:ext cx="3061858" cy="3061860"/>
            </a:xfrm>
            <a:prstGeom prst="ellipse">
              <a:avLst/>
            </a:prstGeom>
            <a:noFill/>
            <a:ln w="28575">
              <a:solidFill>
                <a:schemeClr val="tx1">
                  <a:lumMod val="50000"/>
                  <a:lumOff val="50000"/>
                </a:schemeClr>
              </a:solidFill>
              <a:prstDash val="soli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b="1"/>
            </a:p>
          </p:txBody>
        </p:sp>
        <p:sp>
          <p:nvSpPr>
            <p:cNvPr id="4" name="文本占位符 8"/>
            <p:cNvSpPr txBox="1"/>
            <p:nvPr/>
          </p:nvSpPr>
          <p:spPr>
            <a:xfrm>
              <a:off x="1192984" y="4357874"/>
              <a:ext cx="2236084" cy="2114768"/>
            </a:xfrm>
            <a:prstGeom prst="rect">
              <a:avLst/>
            </a:prstGeom>
          </p:spPr>
          <p:txBody>
            <a:bodyPr/>
            <a:lstStyle>
              <a:defPPr>
                <a:defRPr lang="zh-CN"/>
              </a:defPPr>
              <a:lvl1pPr marL="0" marR="0" indent="0" algn="l" defTabSz="914400" rtl="0" eaLnBrk="1" fontAlgn="auto" latinLnBrk="0" hangingPunct="1">
                <a:lnSpc>
                  <a:spcPct val="150000"/>
                </a:lnSpc>
                <a:spcBef>
                  <a:spcPts val="1000"/>
                </a:spcBef>
                <a:spcAft>
                  <a:spcPct val="0"/>
                </a:spcAft>
                <a:buClrTx/>
                <a:buSzTx/>
                <a:buFontTx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l" defTabSz="914400" rtl="0" eaLnBrk="1" latinLnBrk="0" hangingPunct="1">
                <a:lnSpc>
                  <a:spcPct val="150000"/>
                </a:lnSpc>
                <a:spcBef>
                  <a:spcPts val="500"/>
                </a:spcBef>
                <a:buFontTx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l" defTabSz="914400" rtl="0" eaLnBrk="1" latinLnBrk="0" hangingPunct="1">
                <a:lnSpc>
                  <a:spcPct val="150000"/>
                </a:lnSpc>
                <a:spcBef>
                  <a:spcPts val="500"/>
                </a:spcBef>
                <a:buFontTx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l" defTabSz="914400" rtl="0" eaLnBrk="1" latinLnBrk="0" hangingPunct="1">
                <a:lnSpc>
                  <a:spcPct val="150000"/>
                </a:lnSpc>
                <a:spcBef>
                  <a:spcPts val="500"/>
                </a:spcBef>
                <a:buFontTx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l" defTabSz="914400" rtl="0" eaLnBrk="1" latinLnBrk="0" hangingPunct="1">
                <a:lnSpc>
                  <a:spcPct val="150000"/>
                </a:lnSpc>
                <a:spcBef>
                  <a:spcPts val="500"/>
                </a:spcBef>
                <a:buFontTx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mtClean="0"/>
                <a:t>添加文本</a:t>
              </a:r>
              <a:endParaRPr lang="zh-CN" altLang="en-US" smtClean="0"/>
            </a:p>
          </p:txBody>
        </p:sp>
      </p:grpSp>
      <p:grpSp>
        <p:nvGrpSpPr>
          <p:cNvPr id="16" name="组合 15"/>
          <p:cNvGrpSpPr/>
          <p:nvPr/>
        </p:nvGrpSpPr>
        <p:grpSpPr>
          <a:xfrm>
            <a:off x="4296224" y="2358410"/>
            <a:ext cx="3600000" cy="3600000"/>
            <a:chOff x="4284794" y="2126183"/>
            <a:chExt cx="3600000" cy="3600000"/>
          </a:xfrm>
        </p:grpSpPr>
        <p:sp>
          <p:nvSpPr>
            <p:cNvPr id="8" name="椭圆 7"/>
            <p:cNvSpPr/>
            <p:nvPr/>
          </p:nvSpPr>
          <p:spPr>
            <a:xfrm>
              <a:off x="4284794" y="2126183"/>
              <a:ext cx="3600000" cy="3600000"/>
            </a:xfrm>
            <a:prstGeom prst="ellipse">
              <a:avLst/>
            </a:prstGeom>
            <a:solidFill>
              <a:schemeClr val="bg1">
                <a:alpha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b="1"/>
            </a:p>
          </p:txBody>
        </p:sp>
        <p:sp>
          <p:nvSpPr>
            <p:cNvPr id="11" name="文本占位符 8"/>
            <p:cNvSpPr txBox="1"/>
            <p:nvPr/>
          </p:nvSpPr>
          <p:spPr>
            <a:xfrm>
              <a:off x="4949371" y="2852361"/>
              <a:ext cx="2270844" cy="2147644"/>
            </a:xfrm>
            <a:prstGeom prst="rect">
              <a:avLst/>
            </a:prstGeom>
          </p:spPr>
          <p:txBody>
            <a:bodyPr/>
            <a:lstStyle>
              <a:defPPr>
                <a:defRPr lang="zh-CN"/>
              </a:defPPr>
              <a:lvl1pPr marL="0" marR="0" indent="0" algn="l" defTabSz="914400" rtl="0" eaLnBrk="1" fontAlgn="auto" latinLnBrk="0" hangingPunct="1">
                <a:lnSpc>
                  <a:spcPct val="150000"/>
                </a:lnSpc>
                <a:spcBef>
                  <a:spcPts val="1000"/>
                </a:spcBef>
                <a:spcAft>
                  <a:spcPct val="0"/>
                </a:spcAft>
                <a:buClrTx/>
                <a:buSzTx/>
                <a:buFontTx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l" defTabSz="914400" rtl="0" eaLnBrk="1" latinLnBrk="0" hangingPunct="1">
                <a:lnSpc>
                  <a:spcPct val="150000"/>
                </a:lnSpc>
                <a:spcBef>
                  <a:spcPts val="500"/>
                </a:spcBef>
                <a:buFontTx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l" defTabSz="914400" rtl="0" eaLnBrk="1" latinLnBrk="0" hangingPunct="1">
                <a:lnSpc>
                  <a:spcPct val="150000"/>
                </a:lnSpc>
                <a:spcBef>
                  <a:spcPts val="500"/>
                </a:spcBef>
                <a:buFontTx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l" defTabSz="914400" rtl="0" eaLnBrk="1" latinLnBrk="0" hangingPunct="1">
                <a:lnSpc>
                  <a:spcPct val="150000"/>
                </a:lnSpc>
                <a:spcBef>
                  <a:spcPts val="500"/>
                </a:spcBef>
                <a:buFontTx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l" defTabSz="914400" rtl="0" eaLnBrk="1" latinLnBrk="0" hangingPunct="1">
                <a:lnSpc>
                  <a:spcPct val="150000"/>
                </a:lnSpc>
                <a:spcBef>
                  <a:spcPts val="500"/>
                </a:spcBef>
                <a:buFontTx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mtClean="0"/>
                <a:t>添加文本</a:t>
              </a:r>
              <a:endParaRPr lang="zh-CN" altLang="en-US" smtClean="0"/>
            </a:p>
          </p:txBody>
        </p:sp>
        <p:sp>
          <p:nvSpPr>
            <p:cNvPr id="12" name="椭圆 11"/>
            <p:cNvSpPr/>
            <p:nvPr/>
          </p:nvSpPr>
          <p:spPr>
            <a:xfrm>
              <a:off x="4553864" y="2395253"/>
              <a:ext cx="3061858" cy="3061860"/>
            </a:xfrm>
            <a:prstGeom prst="ellipse">
              <a:avLst/>
            </a:prstGeom>
            <a:noFill/>
            <a:ln w="28575">
              <a:solidFill>
                <a:schemeClr val="tx1">
                  <a:lumMod val="50000"/>
                  <a:lumOff val="50000"/>
                </a:schemeClr>
              </a:solidFill>
              <a:prstDash val="soli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b="1"/>
            </a:p>
          </p:txBody>
        </p:sp>
      </p:grpSp>
      <p:grpSp>
        <p:nvGrpSpPr>
          <p:cNvPr id="17" name="组合 16"/>
          <p:cNvGrpSpPr/>
          <p:nvPr/>
        </p:nvGrpSpPr>
        <p:grpSpPr>
          <a:xfrm>
            <a:off x="8206518" y="2358410"/>
            <a:ext cx="3600000" cy="3600000"/>
            <a:chOff x="8206518" y="2126183"/>
            <a:chExt cx="3600000" cy="3600000"/>
          </a:xfrm>
        </p:grpSpPr>
        <p:sp>
          <p:nvSpPr>
            <p:cNvPr id="9" name="椭圆 8"/>
            <p:cNvSpPr/>
            <p:nvPr/>
          </p:nvSpPr>
          <p:spPr>
            <a:xfrm>
              <a:off x="8206518" y="2126183"/>
              <a:ext cx="3600000" cy="3600000"/>
            </a:xfrm>
            <a:prstGeom prst="ellipse">
              <a:avLst/>
            </a:prstGeom>
            <a:solidFill>
              <a:schemeClr val="bg1">
                <a:alpha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b="1"/>
            </a:p>
          </p:txBody>
        </p:sp>
        <p:sp>
          <p:nvSpPr>
            <p:cNvPr id="13" name="文本占位符 8"/>
            <p:cNvSpPr txBox="1"/>
            <p:nvPr/>
          </p:nvSpPr>
          <p:spPr>
            <a:xfrm>
              <a:off x="8888477" y="2868799"/>
              <a:ext cx="2236084" cy="2114768"/>
            </a:xfrm>
            <a:prstGeom prst="rect">
              <a:avLst/>
            </a:prstGeom>
          </p:spPr>
          <p:txBody>
            <a:bodyPr/>
            <a:lstStyle>
              <a:defPPr>
                <a:defRPr lang="zh-CN"/>
              </a:defPPr>
              <a:lvl1pPr marL="0" marR="0" indent="0" algn="l" defTabSz="914400" rtl="0" eaLnBrk="1" fontAlgn="auto" latinLnBrk="0" hangingPunct="1">
                <a:lnSpc>
                  <a:spcPct val="150000"/>
                </a:lnSpc>
                <a:spcBef>
                  <a:spcPts val="1000"/>
                </a:spcBef>
                <a:spcAft>
                  <a:spcPct val="0"/>
                </a:spcAft>
                <a:buClrTx/>
                <a:buSzTx/>
                <a:buFontTx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l" defTabSz="914400" rtl="0" eaLnBrk="1" latinLnBrk="0" hangingPunct="1">
                <a:lnSpc>
                  <a:spcPct val="150000"/>
                </a:lnSpc>
                <a:spcBef>
                  <a:spcPts val="500"/>
                </a:spcBef>
                <a:buFontTx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l" defTabSz="914400" rtl="0" eaLnBrk="1" latinLnBrk="0" hangingPunct="1">
                <a:lnSpc>
                  <a:spcPct val="150000"/>
                </a:lnSpc>
                <a:spcBef>
                  <a:spcPts val="500"/>
                </a:spcBef>
                <a:buFontTx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l" defTabSz="914400" rtl="0" eaLnBrk="1" latinLnBrk="0" hangingPunct="1">
                <a:lnSpc>
                  <a:spcPct val="150000"/>
                </a:lnSpc>
                <a:spcBef>
                  <a:spcPts val="500"/>
                </a:spcBef>
                <a:buFontTx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l" defTabSz="914400" rtl="0" eaLnBrk="1" latinLnBrk="0" hangingPunct="1">
                <a:lnSpc>
                  <a:spcPct val="150000"/>
                </a:lnSpc>
                <a:spcBef>
                  <a:spcPts val="500"/>
                </a:spcBef>
                <a:buFontTx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mtClean="0"/>
                <a:t>添加文本</a:t>
              </a:r>
              <a:endParaRPr lang="zh-CN" altLang="en-US" smtClean="0"/>
            </a:p>
          </p:txBody>
        </p:sp>
        <p:sp>
          <p:nvSpPr>
            <p:cNvPr id="14" name="椭圆 13"/>
            <p:cNvSpPr/>
            <p:nvPr/>
          </p:nvSpPr>
          <p:spPr>
            <a:xfrm>
              <a:off x="8475590" y="2395253"/>
              <a:ext cx="3061858" cy="3061860"/>
            </a:xfrm>
            <a:prstGeom prst="ellipse">
              <a:avLst/>
            </a:prstGeom>
            <a:noFill/>
            <a:ln w="28575">
              <a:solidFill>
                <a:schemeClr val="tx1">
                  <a:lumMod val="50000"/>
                  <a:lumOff val="50000"/>
                </a:schemeClr>
              </a:solidFill>
              <a:prstDash val="soli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b="1"/>
            </a:p>
          </p:txBody>
        </p:sp>
      </p:grpSp>
      <p:pic>
        <p:nvPicPr>
          <p:cNvPr id="18" name="图片 1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735" y="2491740"/>
            <a:ext cx="3487420" cy="3332480"/>
          </a:xfrm>
          <a:prstGeom prst="ellipse">
            <a:avLst/>
          </a:prstGeom>
        </p:spPr>
      </p:pic>
      <p:pic>
        <p:nvPicPr>
          <p:cNvPr id="19" name="图片 1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33570" y="2492375"/>
            <a:ext cx="3286760" cy="3332480"/>
          </a:xfrm>
          <a:prstGeom prst="ellipse">
            <a:avLst/>
          </a:prstGeom>
        </p:spPr>
      </p:pic>
      <p:sp>
        <p:nvSpPr>
          <p:cNvPr id="21" name="文本框 20"/>
          <p:cNvSpPr txBox="1"/>
          <p:nvPr/>
        </p:nvSpPr>
        <p:spPr>
          <a:xfrm>
            <a:off x="991870" y="5958205"/>
            <a:ext cx="2343150" cy="46037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/>
              <a:t>考试得了</a:t>
            </a:r>
            <a:r>
              <a:rPr lang="en-US" altLang="zh-CN" sz="2400"/>
              <a:t>100</a:t>
            </a:r>
            <a:r>
              <a:rPr lang="zh-CN" altLang="en-US" sz="2400"/>
              <a:t>分</a:t>
            </a:r>
            <a:endParaRPr lang="zh-CN" altLang="en-US" sz="2400"/>
          </a:p>
        </p:txBody>
      </p:sp>
      <p:sp>
        <p:nvSpPr>
          <p:cNvPr id="22" name="文本框 21"/>
          <p:cNvSpPr txBox="1"/>
          <p:nvPr/>
        </p:nvSpPr>
        <p:spPr>
          <a:xfrm>
            <a:off x="9081770" y="5958205"/>
            <a:ext cx="2042795" cy="46037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400"/>
              <a:t>被好朋友欺骗</a:t>
            </a:r>
            <a:endParaRPr lang="zh-CN" sz="2400"/>
          </a:p>
        </p:txBody>
      </p:sp>
      <p:sp>
        <p:nvSpPr>
          <p:cNvPr id="23" name="文本框 22"/>
          <p:cNvSpPr txBox="1"/>
          <p:nvPr/>
        </p:nvSpPr>
        <p:spPr>
          <a:xfrm>
            <a:off x="5219700" y="5958205"/>
            <a:ext cx="1757045" cy="46037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400"/>
              <a:t>被老师批评</a:t>
            </a:r>
            <a:endParaRPr lang="zh-CN" sz="2400"/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5"/>
          <a:srcRect l="4988" t="5178" r="4686" b="5766"/>
          <a:stretch>
            <a:fillRect/>
          </a:stretch>
        </p:blipFill>
        <p:spPr>
          <a:xfrm>
            <a:off x="8279130" y="2491740"/>
            <a:ext cx="3455035" cy="3217545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3252" name="矩形 2"/>
          <p:cNvSpPr/>
          <p:nvPr/>
        </p:nvSpPr>
        <p:spPr>
          <a:xfrm>
            <a:off x="4398645" y="2574290"/>
            <a:ext cx="6492875" cy="161734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1" hangingPunct="1">
              <a:lnSpc>
                <a:spcPct val="160000"/>
              </a:lnSpc>
            </a:pPr>
            <a:r>
              <a:rPr lang="en-US" altLang="zh-CN" sz="2600" b="1">
                <a:gradFill>
                  <a:gsLst>
                    <a:gs pos="0">
                      <a:srgbClr val="012D86"/>
                    </a:gs>
                    <a:gs pos="100000">
                      <a:srgbClr val="0E2557"/>
                    </a:gs>
                  </a:gsLst>
                  <a:lin scaled="0"/>
                </a:gra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    </a:t>
            </a:r>
            <a:r>
              <a:rPr lang="zh-CN" sz="2600" b="1">
                <a:gradFill>
                  <a:gsLst>
                    <a:gs pos="0">
                      <a:srgbClr val="012D86"/>
                    </a:gs>
                    <a:gs pos="100000">
                      <a:srgbClr val="0E2557"/>
                    </a:gs>
                  </a:gsLst>
                  <a:lin scaled="0"/>
                </a:gra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无论是</a:t>
            </a:r>
            <a:r>
              <a:rPr lang="zh-CN" sz="36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开怀大笑</a:t>
            </a:r>
            <a:r>
              <a:rPr lang="zh-CN" sz="2600" b="1">
                <a:gradFill>
                  <a:gsLst>
                    <a:gs pos="0">
                      <a:srgbClr val="012D86"/>
                    </a:gs>
                    <a:gs pos="100000">
                      <a:srgbClr val="0E2557"/>
                    </a:gs>
                  </a:gsLst>
                  <a:lin scaled="0"/>
                </a:gra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，还是</a:t>
            </a:r>
            <a:r>
              <a:rPr lang="zh-CN" sz="3600" b="1">
                <a:solidFill>
                  <a:srgbClr val="1D41D5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火冒三丈</a:t>
            </a:r>
            <a:endParaRPr lang="zh-CN" sz="2600" b="1">
              <a:gradFill>
                <a:gsLst>
                  <a:gs pos="0">
                    <a:srgbClr val="012D86"/>
                  </a:gs>
                  <a:gs pos="100000">
                    <a:srgbClr val="0E2557"/>
                  </a:gs>
                </a:gsLst>
                <a:lin scaled="0"/>
              </a:gra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algn="l" eaLnBrk="1" hangingPunct="1">
              <a:lnSpc>
                <a:spcPct val="160000"/>
              </a:lnSpc>
            </a:pPr>
            <a:r>
              <a:rPr lang="zh-CN" sz="2600" b="1">
                <a:gradFill>
                  <a:gsLst>
                    <a:gs pos="0">
                      <a:srgbClr val="012D86"/>
                    </a:gs>
                    <a:gs pos="100000">
                      <a:srgbClr val="0E2557"/>
                    </a:gs>
                  </a:gsLst>
                  <a:lin scaled="0"/>
                </a:gra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     这些都是你的真情流露哦！</a:t>
            </a:r>
            <a:endParaRPr lang="zh-CN" sz="2600" b="1">
              <a:gradFill>
                <a:gsLst>
                  <a:gs pos="0">
                    <a:srgbClr val="012D86"/>
                  </a:gs>
                  <a:gs pos="100000">
                    <a:srgbClr val="0E2557"/>
                  </a:gs>
                </a:gsLst>
                <a:lin scaled="0"/>
              </a:gra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pic>
        <p:nvPicPr>
          <p:cNvPr id="12" name="图片 1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7913" y="811090"/>
            <a:ext cx="1485163" cy="1447800"/>
          </a:xfrm>
          <a:prstGeom prst="rect">
            <a:avLst/>
          </a:prstGeom>
        </p:spPr>
      </p:pic>
      <p:grpSp>
        <p:nvGrpSpPr>
          <p:cNvPr id="3" name="组合 2" title="iSlide™ 版权声明  COPYRIGHT NOTICE"/>
          <p:cNvGrpSpPr>
            <a:grpSpLocks noChangeAspect="1"/>
          </p:cNvGrpSpPr>
          <p:nvPr/>
        </p:nvGrpSpPr>
        <p:grpSpPr>
          <a:xfrm>
            <a:off x="429260" y="2937510"/>
            <a:ext cx="3875405" cy="3586480"/>
            <a:chOff x="3513138" y="1044576"/>
            <a:chExt cx="5160962" cy="4775200"/>
          </a:xfrm>
        </p:grpSpPr>
        <p:sp>
          <p:nvSpPr>
            <p:cNvPr id="4" name="îṣlîďê"/>
            <p:cNvSpPr/>
            <p:nvPr/>
          </p:nvSpPr>
          <p:spPr bwMode="auto">
            <a:xfrm>
              <a:off x="4787900" y="1604963"/>
              <a:ext cx="781050" cy="952500"/>
            </a:xfrm>
            <a:custGeom>
              <a:gdLst>
                <a:gd name="T0" fmla="*/ 32 w 149"/>
                <a:gd name="T1" fmla="*/ 62 h 182"/>
                <a:gd name="T2" fmla="*/ 18 w 149"/>
                <a:gd name="T3" fmla="*/ 85 h 182"/>
                <a:gd name="T4" fmla="*/ 12 w 149"/>
                <a:gd name="T5" fmla="*/ 112 h 182"/>
                <a:gd name="T6" fmla="*/ 18 w 149"/>
                <a:gd name="T7" fmla="*/ 142 h 182"/>
                <a:gd name="T8" fmla="*/ 107 w 149"/>
                <a:gd name="T9" fmla="*/ 182 h 182"/>
                <a:gd name="T10" fmla="*/ 136 w 149"/>
                <a:gd name="T11" fmla="*/ 126 h 182"/>
                <a:gd name="T12" fmla="*/ 134 w 149"/>
                <a:gd name="T13" fmla="*/ 95 h 182"/>
                <a:gd name="T14" fmla="*/ 139 w 149"/>
                <a:gd name="T15" fmla="*/ 33 h 182"/>
                <a:gd name="T16" fmla="*/ 102 w 149"/>
                <a:gd name="T17" fmla="*/ 39 h 182"/>
                <a:gd name="T18" fmla="*/ 79 w 149"/>
                <a:gd name="T19" fmla="*/ 65 h 182"/>
                <a:gd name="T20" fmla="*/ 32 w 149"/>
                <a:gd name="T21" fmla="*/ 62 h 18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49" h="182">
                  <a:moveTo>
                    <a:pt x="32" y="62"/>
                  </a:moveTo>
                  <a:cubicBezTo>
                    <a:pt x="32" y="62"/>
                    <a:pt x="14" y="69"/>
                    <a:pt x="18" y="85"/>
                  </a:cubicBezTo>
                  <a:cubicBezTo>
                    <a:pt x="18" y="85"/>
                    <a:pt x="4" y="95"/>
                    <a:pt x="12" y="112"/>
                  </a:cubicBezTo>
                  <a:cubicBezTo>
                    <a:pt x="12" y="112"/>
                    <a:pt x="0" y="128"/>
                    <a:pt x="18" y="142"/>
                  </a:cubicBezTo>
                  <a:cubicBezTo>
                    <a:pt x="36" y="156"/>
                    <a:pt x="107" y="182"/>
                    <a:pt x="107" y="182"/>
                  </a:cubicBezTo>
                  <a:cubicBezTo>
                    <a:pt x="136" y="126"/>
                    <a:pt x="136" y="126"/>
                    <a:pt x="136" y="126"/>
                  </a:cubicBezTo>
                  <a:cubicBezTo>
                    <a:pt x="136" y="126"/>
                    <a:pt x="140" y="110"/>
                    <a:pt x="134" y="95"/>
                  </a:cubicBezTo>
                  <a:cubicBezTo>
                    <a:pt x="127" y="80"/>
                    <a:pt x="129" y="49"/>
                    <a:pt x="139" y="33"/>
                  </a:cubicBezTo>
                  <a:cubicBezTo>
                    <a:pt x="149" y="17"/>
                    <a:pt x="108" y="0"/>
                    <a:pt x="102" y="39"/>
                  </a:cubicBezTo>
                  <a:cubicBezTo>
                    <a:pt x="95" y="77"/>
                    <a:pt x="91" y="76"/>
                    <a:pt x="79" y="65"/>
                  </a:cubicBezTo>
                  <a:cubicBezTo>
                    <a:pt x="68" y="55"/>
                    <a:pt x="47" y="38"/>
                    <a:pt x="32" y="62"/>
                  </a:cubicBezTo>
                  <a:close/>
                </a:path>
              </a:pathLst>
            </a:custGeom>
            <a:solidFill>
              <a:srgbClr val="E9EB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5" name="îsḻíďê"/>
            <p:cNvSpPr/>
            <p:nvPr/>
          </p:nvSpPr>
          <p:spPr bwMode="auto">
            <a:xfrm>
              <a:off x="5375275" y="2247901"/>
              <a:ext cx="398463" cy="476250"/>
            </a:xfrm>
            <a:custGeom>
              <a:gdLst>
                <a:gd name="T0" fmla="*/ 46 w 76"/>
                <a:gd name="T1" fmla="*/ 3 h 91"/>
                <a:gd name="T2" fmla="*/ 68 w 76"/>
                <a:gd name="T3" fmla="*/ 14 h 91"/>
                <a:gd name="T4" fmla="*/ 74 w 76"/>
                <a:gd name="T5" fmla="*/ 29 h 91"/>
                <a:gd name="T6" fmla="*/ 45 w 76"/>
                <a:gd name="T7" fmla="*/ 84 h 91"/>
                <a:gd name="T8" fmla="*/ 30 w 76"/>
                <a:gd name="T9" fmla="*/ 88 h 91"/>
                <a:gd name="T10" fmla="*/ 8 w 76"/>
                <a:gd name="T11" fmla="*/ 77 h 91"/>
                <a:gd name="T12" fmla="*/ 3 w 76"/>
                <a:gd name="T13" fmla="*/ 63 h 91"/>
                <a:gd name="T14" fmla="*/ 31 w 76"/>
                <a:gd name="T15" fmla="*/ 7 h 91"/>
                <a:gd name="T16" fmla="*/ 46 w 76"/>
                <a:gd name="T17" fmla="*/ 3 h 91"/>
                <a:gd name="T18" fmla="*/ 27 w 76"/>
                <a:gd name="T19" fmla="*/ 76 h 91"/>
                <a:gd name="T20" fmla="*/ 38 w 76"/>
                <a:gd name="T21" fmla="*/ 74 h 91"/>
                <a:gd name="T22" fmla="*/ 34 w 76"/>
                <a:gd name="T23" fmla="*/ 63 h 91"/>
                <a:gd name="T24" fmla="*/ 23 w 76"/>
                <a:gd name="T25" fmla="*/ 66 h 91"/>
                <a:gd name="T26" fmla="*/ 27 w 76"/>
                <a:gd name="T27" fmla="*/ 76 h 9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76" h="91">
                  <a:moveTo>
                    <a:pt x="46" y="3"/>
                  </a:moveTo>
                  <a:cubicBezTo>
                    <a:pt x="68" y="14"/>
                    <a:pt x="68" y="14"/>
                    <a:pt x="68" y="14"/>
                  </a:cubicBezTo>
                  <a:cubicBezTo>
                    <a:pt x="74" y="17"/>
                    <a:pt x="76" y="24"/>
                    <a:pt x="74" y="29"/>
                  </a:cubicBezTo>
                  <a:cubicBezTo>
                    <a:pt x="45" y="84"/>
                    <a:pt x="45" y="84"/>
                    <a:pt x="45" y="84"/>
                  </a:cubicBezTo>
                  <a:cubicBezTo>
                    <a:pt x="42" y="89"/>
                    <a:pt x="36" y="91"/>
                    <a:pt x="30" y="88"/>
                  </a:cubicBezTo>
                  <a:cubicBezTo>
                    <a:pt x="8" y="77"/>
                    <a:pt x="8" y="77"/>
                    <a:pt x="8" y="77"/>
                  </a:cubicBezTo>
                  <a:cubicBezTo>
                    <a:pt x="2" y="74"/>
                    <a:pt x="0" y="68"/>
                    <a:pt x="3" y="63"/>
                  </a:cubicBezTo>
                  <a:cubicBezTo>
                    <a:pt x="31" y="7"/>
                    <a:pt x="31" y="7"/>
                    <a:pt x="31" y="7"/>
                  </a:cubicBezTo>
                  <a:cubicBezTo>
                    <a:pt x="34" y="2"/>
                    <a:pt x="40" y="0"/>
                    <a:pt x="46" y="3"/>
                  </a:cubicBezTo>
                  <a:close/>
                  <a:moveTo>
                    <a:pt x="27" y="76"/>
                  </a:moveTo>
                  <a:cubicBezTo>
                    <a:pt x="31" y="79"/>
                    <a:pt x="36" y="77"/>
                    <a:pt x="38" y="74"/>
                  </a:cubicBezTo>
                  <a:cubicBezTo>
                    <a:pt x="40" y="70"/>
                    <a:pt x="38" y="65"/>
                    <a:pt x="34" y="63"/>
                  </a:cubicBezTo>
                  <a:cubicBezTo>
                    <a:pt x="29" y="61"/>
                    <a:pt x="24" y="62"/>
                    <a:pt x="23" y="66"/>
                  </a:cubicBezTo>
                  <a:cubicBezTo>
                    <a:pt x="21" y="70"/>
                    <a:pt x="22" y="74"/>
                    <a:pt x="27" y="76"/>
                  </a:cubicBezTo>
                  <a:close/>
                </a:path>
              </a:pathLst>
            </a:custGeom>
            <a:solidFill>
              <a:srgbClr val="E9EB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6" name="íşḷîḑé"/>
            <p:cNvSpPr/>
            <p:nvPr/>
          </p:nvSpPr>
          <p:spPr bwMode="auto">
            <a:xfrm>
              <a:off x="4022725" y="2368551"/>
              <a:ext cx="885825" cy="1157288"/>
            </a:xfrm>
            <a:custGeom>
              <a:gdLst>
                <a:gd name="T0" fmla="*/ 141 w 169"/>
                <a:gd name="T1" fmla="*/ 89 h 221"/>
                <a:gd name="T2" fmla="*/ 153 w 169"/>
                <a:gd name="T3" fmla="*/ 120 h 221"/>
                <a:gd name="T4" fmla="*/ 156 w 169"/>
                <a:gd name="T5" fmla="*/ 153 h 221"/>
                <a:gd name="T6" fmla="*/ 143 w 169"/>
                <a:gd name="T7" fmla="*/ 189 h 221"/>
                <a:gd name="T8" fmla="*/ 27 w 169"/>
                <a:gd name="T9" fmla="*/ 221 h 221"/>
                <a:gd name="T10" fmla="*/ 3 w 169"/>
                <a:gd name="T11" fmla="*/ 148 h 221"/>
                <a:gd name="T12" fmla="*/ 11 w 169"/>
                <a:gd name="T13" fmla="*/ 110 h 221"/>
                <a:gd name="T14" fmla="*/ 16 w 169"/>
                <a:gd name="T15" fmla="*/ 34 h 221"/>
                <a:gd name="T16" fmla="*/ 60 w 169"/>
                <a:gd name="T17" fmla="*/ 48 h 221"/>
                <a:gd name="T18" fmla="*/ 83 w 169"/>
                <a:gd name="T19" fmla="*/ 84 h 221"/>
                <a:gd name="T20" fmla="*/ 141 w 169"/>
                <a:gd name="T21" fmla="*/ 89 h 2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69" h="221">
                  <a:moveTo>
                    <a:pt x="141" y="89"/>
                  </a:moveTo>
                  <a:cubicBezTo>
                    <a:pt x="141" y="89"/>
                    <a:pt x="162" y="101"/>
                    <a:pt x="153" y="120"/>
                  </a:cubicBezTo>
                  <a:cubicBezTo>
                    <a:pt x="153" y="120"/>
                    <a:pt x="169" y="135"/>
                    <a:pt x="156" y="153"/>
                  </a:cubicBezTo>
                  <a:cubicBezTo>
                    <a:pt x="156" y="153"/>
                    <a:pt x="168" y="176"/>
                    <a:pt x="143" y="189"/>
                  </a:cubicBezTo>
                  <a:cubicBezTo>
                    <a:pt x="119" y="203"/>
                    <a:pt x="27" y="221"/>
                    <a:pt x="27" y="221"/>
                  </a:cubicBezTo>
                  <a:cubicBezTo>
                    <a:pt x="3" y="148"/>
                    <a:pt x="3" y="148"/>
                    <a:pt x="3" y="148"/>
                  </a:cubicBezTo>
                  <a:cubicBezTo>
                    <a:pt x="3" y="148"/>
                    <a:pt x="0" y="127"/>
                    <a:pt x="11" y="110"/>
                  </a:cubicBezTo>
                  <a:cubicBezTo>
                    <a:pt x="21" y="94"/>
                    <a:pt x="25" y="55"/>
                    <a:pt x="16" y="34"/>
                  </a:cubicBezTo>
                  <a:cubicBezTo>
                    <a:pt x="7" y="12"/>
                    <a:pt x="60" y="0"/>
                    <a:pt x="60" y="48"/>
                  </a:cubicBezTo>
                  <a:cubicBezTo>
                    <a:pt x="61" y="96"/>
                    <a:pt x="66" y="95"/>
                    <a:pt x="83" y="84"/>
                  </a:cubicBezTo>
                  <a:cubicBezTo>
                    <a:pt x="99" y="74"/>
                    <a:pt x="127" y="56"/>
                    <a:pt x="141" y="89"/>
                  </a:cubicBezTo>
                  <a:close/>
                </a:path>
              </a:pathLst>
            </a:custGeom>
            <a:solidFill>
              <a:srgbClr val="E9EB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7" name="í$líḓè"/>
            <p:cNvSpPr/>
            <p:nvPr/>
          </p:nvSpPr>
          <p:spPr bwMode="auto">
            <a:xfrm>
              <a:off x="3681413" y="3106738"/>
              <a:ext cx="441325" cy="587375"/>
            </a:xfrm>
            <a:custGeom>
              <a:gdLst>
                <a:gd name="T0" fmla="*/ 58 w 84"/>
                <a:gd name="T1" fmla="*/ 10 h 112"/>
                <a:gd name="T2" fmla="*/ 82 w 84"/>
                <a:gd name="T3" fmla="*/ 83 h 112"/>
                <a:gd name="T4" fmla="*/ 73 w 84"/>
                <a:gd name="T5" fmla="*/ 100 h 112"/>
                <a:gd name="T6" fmla="*/ 44 w 84"/>
                <a:gd name="T7" fmla="*/ 109 h 112"/>
                <a:gd name="T8" fmla="*/ 26 w 84"/>
                <a:gd name="T9" fmla="*/ 102 h 112"/>
                <a:gd name="T10" fmla="*/ 2 w 84"/>
                <a:gd name="T11" fmla="*/ 29 h 112"/>
                <a:gd name="T12" fmla="*/ 11 w 84"/>
                <a:gd name="T13" fmla="*/ 12 h 112"/>
                <a:gd name="T14" fmla="*/ 40 w 84"/>
                <a:gd name="T15" fmla="*/ 3 h 112"/>
                <a:gd name="T16" fmla="*/ 58 w 84"/>
                <a:gd name="T17" fmla="*/ 10 h 112"/>
                <a:gd name="T18" fmla="*/ 57 w 84"/>
                <a:gd name="T19" fmla="*/ 83 h 112"/>
                <a:gd name="T20" fmla="*/ 44 w 84"/>
                <a:gd name="T21" fmla="*/ 78 h 112"/>
                <a:gd name="T22" fmla="*/ 37 w 84"/>
                <a:gd name="T23" fmla="*/ 90 h 112"/>
                <a:gd name="T24" fmla="*/ 50 w 84"/>
                <a:gd name="T25" fmla="*/ 96 h 112"/>
                <a:gd name="T26" fmla="*/ 57 w 84"/>
                <a:gd name="T27" fmla="*/ 83 h 11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84" h="112">
                  <a:moveTo>
                    <a:pt x="58" y="10"/>
                  </a:moveTo>
                  <a:cubicBezTo>
                    <a:pt x="82" y="83"/>
                    <a:pt x="82" y="83"/>
                    <a:pt x="82" y="83"/>
                  </a:cubicBezTo>
                  <a:cubicBezTo>
                    <a:pt x="84" y="90"/>
                    <a:pt x="80" y="97"/>
                    <a:pt x="73" y="100"/>
                  </a:cubicBezTo>
                  <a:cubicBezTo>
                    <a:pt x="44" y="109"/>
                    <a:pt x="44" y="109"/>
                    <a:pt x="44" y="109"/>
                  </a:cubicBezTo>
                  <a:cubicBezTo>
                    <a:pt x="36" y="112"/>
                    <a:pt x="28" y="109"/>
                    <a:pt x="26" y="102"/>
                  </a:cubicBezTo>
                  <a:cubicBezTo>
                    <a:pt x="2" y="29"/>
                    <a:pt x="2" y="29"/>
                    <a:pt x="2" y="29"/>
                  </a:cubicBezTo>
                  <a:cubicBezTo>
                    <a:pt x="0" y="22"/>
                    <a:pt x="4" y="15"/>
                    <a:pt x="11" y="12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8" y="0"/>
                    <a:pt x="56" y="3"/>
                    <a:pt x="58" y="10"/>
                  </a:cubicBezTo>
                  <a:close/>
                  <a:moveTo>
                    <a:pt x="57" y="83"/>
                  </a:moveTo>
                  <a:cubicBezTo>
                    <a:pt x="56" y="78"/>
                    <a:pt x="50" y="76"/>
                    <a:pt x="44" y="78"/>
                  </a:cubicBezTo>
                  <a:cubicBezTo>
                    <a:pt x="38" y="80"/>
                    <a:pt x="35" y="85"/>
                    <a:pt x="37" y="90"/>
                  </a:cubicBezTo>
                  <a:cubicBezTo>
                    <a:pt x="39" y="95"/>
                    <a:pt x="44" y="98"/>
                    <a:pt x="50" y="96"/>
                  </a:cubicBezTo>
                  <a:cubicBezTo>
                    <a:pt x="56" y="94"/>
                    <a:pt x="59" y="88"/>
                    <a:pt x="57" y="83"/>
                  </a:cubicBezTo>
                  <a:close/>
                </a:path>
              </a:pathLst>
            </a:custGeom>
            <a:solidFill>
              <a:srgbClr val="E9EB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8" name="ïṡľíḍé"/>
            <p:cNvSpPr/>
            <p:nvPr/>
          </p:nvSpPr>
          <p:spPr bwMode="auto">
            <a:xfrm>
              <a:off x="4908550" y="2917826"/>
              <a:ext cx="639763" cy="566738"/>
            </a:xfrm>
            <a:custGeom>
              <a:gdLst>
                <a:gd name="T0" fmla="*/ 92 w 122"/>
                <a:gd name="T1" fmla="*/ 1 h 108"/>
                <a:gd name="T2" fmla="*/ 122 w 122"/>
                <a:gd name="T3" fmla="*/ 32 h 108"/>
                <a:gd name="T4" fmla="*/ 122 w 122"/>
                <a:gd name="T5" fmla="*/ 32 h 108"/>
                <a:gd name="T6" fmla="*/ 122 w 122"/>
                <a:gd name="T7" fmla="*/ 33 h 108"/>
                <a:gd name="T8" fmla="*/ 59 w 122"/>
                <a:gd name="T9" fmla="*/ 108 h 108"/>
                <a:gd name="T10" fmla="*/ 14 w 122"/>
                <a:gd name="T11" fmla="*/ 71 h 108"/>
                <a:gd name="T12" fmla="*/ 1 w 122"/>
                <a:gd name="T13" fmla="*/ 39 h 108"/>
                <a:gd name="T14" fmla="*/ 1 w 122"/>
                <a:gd name="T15" fmla="*/ 39 h 108"/>
                <a:gd name="T16" fmla="*/ 0 w 122"/>
                <a:gd name="T17" fmla="*/ 30 h 108"/>
                <a:gd name="T18" fmla="*/ 0 w 122"/>
                <a:gd name="T19" fmla="*/ 30 h 108"/>
                <a:gd name="T20" fmla="*/ 31 w 122"/>
                <a:gd name="T21" fmla="*/ 2 h 108"/>
                <a:gd name="T22" fmla="*/ 61 w 122"/>
                <a:gd name="T23" fmla="*/ 31 h 108"/>
                <a:gd name="T24" fmla="*/ 61 w 122"/>
                <a:gd name="T25" fmla="*/ 31 h 108"/>
                <a:gd name="T26" fmla="*/ 61 w 122"/>
                <a:gd name="T27" fmla="*/ 30 h 108"/>
                <a:gd name="T28" fmla="*/ 92 w 122"/>
                <a:gd name="T29" fmla="*/ 1 h 10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22" h="108">
                  <a:moveTo>
                    <a:pt x="92" y="1"/>
                  </a:moveTo>
                  <a:cubicBezTo>
                    <a:pt x="109" y="1"/>
                    <a:pt x="122" y="15"/>
                    <a:pt x="122" y="32"/>
                  </a:cubicBezTo>
                  <a:cubicBezTo>
                    <a:pt x="122" y="32"/>
                    <a:pt x="122" y="32"/>
                    <a:pt x="122" y="32"/>
                  </a:cubicBezTo>
                  <a:cubicBezTo>
                    <a:pt x="122" y="33"/>
                    <a:pt x="122" y="33"/>
                    <a:pt x="122" y="33"/>
                  </a:cubicBezTo>
                  <a:cubicBezTo>
                    <a:pt x="121" y="42"/>
                    <a:pt x="116" y="82"/>
                    <a:pt x="59" y="108"/>
                  </a:cubicBezTo>
                  <a:cubicBezTo>
                    <a:pt x="37" y="97"/>
                    <a:pt x="23" y="83"/>
                    <a:pt x="14" y="71"/>
                  </a:cubicBezTo>
                  <a:cubicBezTo>
                    <a:pt x="5" y="58"/>
                    <a:pt x="2" y="47"/>
                    <a:pt x="1" y="39"/>
                  </a:cubicBezTo>
                  <a:cubicBezTo>
                    <a:pt x="1" y="39"/>
                    <a:pt x="1" y="39"/>
                    <a:pt x="1" y="39"/>
                  </a:cubicBezTo>
                  <a:cubicBezTo>
                    <a:pt x="0" y="35"/>
                    <a:pt x="0" y="31"/>
                    <a:pt x="0" y="30"/>
                  </a:cubicBezTo>
                  <a:cubicBezTo>
                    <a:pt x="0" y="30"/>
                    <a:pt x="0" y="30"/>
                    <a:pt x="0" y="30"/>
                  </a:cubicBezTo>
                  <a:cubicBezTo>
                    <a:pt x="1" y="14"/>
                    <a:pt x="15" y="1"/>
                    <a:pt x="31" y="2"/>
                  </a:cubicBezTo>
                  <a:cubicBezTo>
                    <a:pt x="47" y="2"/>
                    <a:pt x="60" y="15"/>
                    <a:pt x="61" y="31"/>
                  </a:cubicBezTo>
                  <a:cubicBezTo>
                    <a:pt x="61" y="31"/>
                    <a:pt x="61" y="31"/>
                    <a:pt x="61" y="31"/>
                  </a:cubicBezTo>
                  <a:cubicBezTo>
                    <a:pt x="61" y="30"/>
                    <a:pt x="61" y="30"/>
                    <a:pt x="61" y="30"/>
                  </a:cubicBezTo>
                  <a:cubicBezTo>
                    <a:pt x="61" y="14"/>
                    <a:pt x="75" y="0"/>
                    <a:pt x="92" y="1"/>
                  </a:cubicBezTo>
                  <a:close/>
                </a:path>
              </a:pathLst>
            </a:custGeom>
            <a:solidFill>
              <a:srgbClr val="E9EB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9" name="î$ḻïḑe"/>
            <p:cNvSpPr/>
            <p:nvPr/>
          </p:nvSpPr>
          <p:spPr bwMode="auto">
            <a:xfrm>
              <a:off x="3513138" y="3819526"/>
              <a:ext cx="503238" cy="455613"/>
            </a:xfrm>
            <a:custGeom>
              <a:gdLst>
                <a:gd name="T0" fmla="*/ 45 w 96"/>
                <a:gd name="T1" fmla="*/ 8 h 87"/>
                <a:gd name="T2" fmla="*/ 76 w 96"/>
                <a:gd name="T3" fmla="*/ 12 h 87"/>
                <a:gd name="T4" fmla="*/ 76 w 96"/>
                <a:gd name="T5" fmla="*/ 12 h 87"/>
                <a:gd name="T6" fmla="*/ 77 w 96"/>
                <a:gd name="T7" fmla="*/ 12 h 87"/>
                <a:gd name="T8" fmla="*/ 76 w 96"/>
                <a:gd name="T9" fmla="*/ 83 h 87"/>
                <a:gd name="T10" fmla="*/ 34 w 96"/>
                <a:gd name="T11" fmla="*/ 83 h 87"/>
                <a:gd name="T12" fmla="*/ 12 w 96"/>
                <a:gd name="T13" fmla="*/ 71 h 87"/>
                <a:gd name="T14" fmla="*/ 12 w 96"/>
                <a:gd name="T15" fmla="*/ 71 h 87"/>
                <a:gd name="T16" fmla="*/ 7 w 96"/>
                <a:gd name="T17" fmla="*/ 67 h 87"/>
                <a:gd name="T18" fmla="*/ 7 w 96"/>
                <a:gd name="T19" fmla="*/ 66 h 87"/>
                <a:gd name="T20" fmla="*/ 11 w 96"/>
                <a:gd name="T21" fmla="*/ 36 h 87"/>
                <a:gd name="T22" fmla="*/ 42 w 96"/>
                <a:gd name="T23" fmla="*/ 39 h 87"/>
                <a:gd name="T24" fmla="*/ 42 w 96"/>
                <a:gd name="T25" fmla="*/ 39 h 87"/>
                <a:gd name="T26" fmla="*/ 41 w 96"/>
                <a:gd name="T27" fmla="*/ 39 h 87"/>
                <a:gd name="T28" fmla="*/ 45 w 96"/>
                <a:gd name="T29" fmla="*/ 8 h 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96" h="87">
                  <a:moveTo>
                    <a:pt x="45" y="8"/>
                  </a:moveTo>
                  <a:cubicBezTo>
                    <a:pt x="55" y="0"/>
                    <a:pt x="69" y="2"/>
                    <a:pt x="76" y="12"/>
                  </a:cubicBezTo>
                  <a:cubicBezTo>
                    <a:pt x="76" y="12"/>
                    <a:pt x="76" y="12"/>
                    <a:pt x="76" y="12"/>
                  </a:cubicBezTo>
                  <a:cubicBezTo>
                    <a:pt x="77" y="12"/>
                    <a:pt x="77" y="12"/>
                    <a:pt x="77" y="12"/>
                  </a:cubicBezTo>
                  <a:cubicBezTo>
                    <a:pt x="80" y="17"/>
                    <a:pt x="96" y="42"/>
                    <a:pt x="76" y="83"/>
                  </a:cubicBezTo>
                  <a:cubicBezTo>
                    <a:pt x="58" y="87"/>
                    <a:pt x="45" y="86"/>
                    <a:pt x="34" y="83"/>
                  </a:cubicBezTo>
                  <a:cubicBezTo>
                    <a:pt x="23" y="80"/>
                    <a:pt x="16" y="75"/>
                    <a:pt x="12" y="71"/>
                  </a:cubicBezTo>
                  <a:cubicBezTo>
                    <a:pt x="12" y="71"/>
                    <a:pt x="12" y="71"/>
                    <a:pt x="12" y="71"/>
                  </a:cubicBezTo>
                  <a:cubicBezTo>
                    <a:pt x="9" y="69"/>
                    <a:pt x="8" y="67"/>
                    <a:pt x="7" y="67"/>
                  </a:cubicBezTo>
                  <a:cubicBezTo>
                    <a:pt x="7" y="66"/>
                    <a:pt x="7" y="66"/>
                    <a:pt x="7" y="66"/>
                  </a:cubicBezTo>
                  <a:cubicBezTo>
                    <a:pt x="0" y="57"/>
                    <a:pt x="2" y="44"/>
                    <a:pt x="11" y="36"/>
                  </a:cubicBezTo>
                  <a:cubicBezTo>
                    <a:pt x="21" y="29"/>
                    <a:pt x="34" y="30"/>
                    <a:pt x="42" y="39"/>
                  </a:cubicBezTo>
                  <a:cubicBezTo>
                    <a:pt x="42" y="39"/>
                    <a:pt x="42" y="39"/>
                    <a:pt x="42" y="39"/>
                  </a:cubicBezTo>
                  <a:cubicBezTo>
                    <a:pt x="41" y="39"/>
                    <a:pt x="41" y="39"/>
                    <a:pt x="41" y="39"/>
                  </a:cubicBezTo>
                  <a:cubicBezTo>
                    <a:pt x="34" y="29"/>
                    <a:pt x="36" y="15"/>
                    <a:pt x="45" y="8"/>
                  </a:cubicBezTo>
                  <a:close/>
                </a:path>
              </a:pathLst>
            </a:custGeom>
            <a:solidFill>
              <a:srgbClr val="E9EB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11" name="îSļîďé"/>
            <p:cNvSpPr/>
            <p:nvPr/>
          </p:nvSpPr>
          <p:spPr bwMode="auto">
            <a:xfrm>
              <a:off x="6796088" y="1776413"/>
              <a:ext cx="419100" cy="398463"/>
            </a:xfrm>
            <a:custGeom>
              <a:gdLst>
                <a:gd name="T0" fmla="*/ 64 w 80"/>
                <a:gd name="T1" fmla="*/ 11 h 76"/>
                <a:gd name="T2" fmla="*/ 78 w 80"/>
                <a:gd name="T3" fmla="*/ 36 h 76"/>
                <a:gd name="T4" fmla="*/ 77 w 80"/>
                <a:gd name="T5" fmla="*/ 36 h 76"/>
                <a:gd name="T6" fmla="*/ 77 w 80"/>
                <a:gd name="T7" fmla="*/ 37 h 76"/>
                <a:gd name="T8" fmla="*/ 27 w 80"/>
                <a:gd name="T9" fmla="*/ 76 h 76"/>
                <a:gd name="T10" fmla="*/ 4 w 80"/>
                <a:gd name="T11" fmla="*/ 45 h 76"/>
                <a:gd name="T12" fmla="*/ 1 w 80"/>
                <a:gd name="T13" fmla="*/ 22 h 76"/>
                <a:gd name="T14" fmla="*/ 1 w 80"/>
                <a:gd name="T15" fmla="*/ 22 h 76"/>
                <a:gd name="T16" fmla="*/ 2 w 80"/>
                <a:gd name="T17" fmla="*/ 16 h 76"/>
                <a:gd name="T18" fmla="*/ 2 w 80"/>
                <a:gd name="T19" fmla="*/ 16 h 76"/>
                <a:gd name="T20" fmla="*/ 26 w 80"/>
                <a:gd name="T21" fmla="*/ 3 h 76"/>
                <a:gd name="T22" fmla="*/ 40 w 80"/>
                <a:gd name="T23" fmla="*/ 26 h 76"/>
                <a:gd name="T24" fmla="*/ 40 w 80"/>
                <a:gd name="T25" fmla="*/ 26 h 76"/>
                <a:gd name="T26" fmla="*/ 40 w 80"/>
                <a:gd name="T27" fmla="*/ 26 h 76"/>
                <a:gd name="T28" fmla="*/ 64 w 80"/>
                <a:gd name="T29" fmla="*/ 11 h 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80" h="76">
                  <a:moveTo>
                    <a:pt x="64" y="11"/>
                  </a:moveTo>
                  <a:cubicBezTo>
                    <a:pt x="74" y="14"/>
                    <a:pt x="80" y="25"/>
                    <a:pt x="78" y="36"/>
                  </a:cubicBezTo>
                  <a:cubicBezTo>
                    <a:pt x="77" y="36"/>
                    <a:pt x="77" y="36"/>
                    <a:pt x="77" y="36"/>
                  </a:cubicBezTo>
                  <a:cubicBezTo>
                    <a:pt x="77" y="37"/>
                    <a:pt x="77" y="37"/>
                    <a:pt x="77" y="37"/>
                  </a:cubicBezTo>
                  <a:cubicBezTo>
                    <a:pt x="76" y="42"/>
                    <a:pt x="66" y="68"/>
                    <a:pt x="27" y="76"/>
                  </a:cubicBezTo>
                  <a:cubicBezTo>
                    <a:pt x="14" y="65"/>
                    <a:pt x="8" y="54"/>
                    <a:pt x="4" y="45"/>
                  </a:cubicBezTo>
                  <a:cubicBezTo>
                    <a:pt x="1" y="36"/>
                    <a:pt x="0" y="28"/>
                    <a:pt x="1" y="22"/>
                  </a:cubicBezTo>
                  <a:cubicBezTo>
                    <a:pt x="1" y="22"/>
                    <a:pt x="1" y="22"/>
                    <a:pt x="1" y="22"/>
                  </a:cubicBezTo>
                  <a:cubicBezTo>
                    <a:pt x="1" y="19"/>
                    <a:pt x="1" y="17"/>
                    <a:pt x="2" y="16"/>
                  </a:cubicBezTo>
                  <a:cubicBezTo>
                    <a:pt x="2" y="16"/>
                    <a:pt x="2" y="16"/>
                    <a:pt x="2" y="16"/>
                  </a:cubicBezTo>
                  <a:cubicBezTo>
                    <a:pt x="5" y="6"/>
                    <a:pt x="15" y="0"/>
                    <a:pt x="26" y="3"/>
                  </a:cubicBezTo>
                  <a:cubicBezTo>
                    <a:pt x="36" y="5"/>
                    <a:pt x="42" y="16"/>
                    <a:pt x="40" y="26"/>
                  </a:cubicBezTo>
                  <a:cubicBezTo>
                    <a:pt x="40" y="26"/>
                    <a:pt x="40" y="26"/>
                    <a:pt x="40" y="26"/>
                  </a:cubicBezTo>
                  <a:cubicBezTo>
                    <a:pt x="40" y="26"/>
                    <a:pt x="40" y="26"/>
                    <a:pt x="40" y="26"/>
                  </a:cubicBezTo>
                  <a:cubicBezTo>
                    <a:pt x="43" y="15"/>
                    <a:pt x="53" y="8"/>
                    <a:pt x="64" y="11"/>
                  </a:cubicBezTo>
                  <a:close/>
                </a:path>
              </a:pathLst>
            </a:custGeom>
            <a:solidFill>
              <a:srgbClr val="E9EB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13" name="îṥ1íḋé"/>
            <p:cNvSpPr/>
            <p:nvPr/>
          </p:nvSpPr>
          <p:spPr bwMode="auto">
            <a:xfrm>
              <a:off x="5584825" y="1044576"/>
              <a:ext cx="1143000" cy="1157288"/>
            </a:xfrm>
            <a:custGeom>
              <a:gdLst>
                <a:gd name="T0" fmla="*/ 218 w 218"/>
                <a:gd name="T1" fmla="*/ 35 h 221"/>
                <a:gd name="T2" fmla="*/ 218 w 218"/>
                <a:gd name="T3" fmla="*/ 146 h 221"/>
                <a:gd name="T4" fmla="*/ 183 w 218"/>
                <a:gd name="T5" fmla="*/ 181 h 221"/>
                <a:gd name="T6" fmla="*/ 136 w 218"/>
                <a:gd name="T7" fmla="*/ 181 h 221"/>
                <a:gd name="T8" fmla="*/ 108 w 218"/>
                <a:gd name="T9" fmla="*/ 221 h 221"/>
                <a:gd name="T10" fmla="*/ 74 w 218"/>
                <a:gd name="T11" fmla="*/ 181 h 221"/>
                <a:gd name="T12" fmla="*/ 35 w 218"/>
                <a:gd name="T13" fmla="*/ 181 h 221"/>
                <a:gd name="T14" fmla="*/ 0 w 218"/>
                <a:gd name="T15" fmla="*/ 146 h 221"/>
                <a:gd name="T16" fmla="*/ 0 w 218"/>
                <a:gd name="T17" fmla="*/ 35 h 221"/>
                <a:gd name="T18" fmla="*/ 35 w 218"/>
                <a:gd name="T19" fmla="*/ 0 h 221"/>
                <a:gd name="T20" fmla="*/ 183 w 218"/>
                <a:gd name="T21" fmla="*/ 0 h 221"/>
                <a:gd name="T22" fmla="*/ 218 w 218"/>
                <a:gd name="T23" fmla="*/ 35 h 2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18" h="221">
                  <a:moveTo>
                    <a:pt x="218" y="35"/>
                  </a:moveTo>
                  <a:cubicBezTo>
                    <a:pt x="218" y="146"/>
                    <a:pt x="218" y="146"/>
                    <a:pt x="218" y="146"/>
                  </a:cubicBezTo>
                  <a:cubicBezTo>
                    <a:pt x="218" y="165"/>
                    <a:pt x="203" y="181"/>
                    <a:pt x="183" y="181"/>
                  </a:cubicBezTo>
                  <a:cubicBezTo>
                    <a:pt x="136" y="181"/>
                    <a:pt x="136" y="181"/>
                    <a:pt x="136" y="181"/>
                  </a:cubicBezTo>
                  <a:cubicBezTo>
                    <a:pt x="108" y="221"/>
                    <a:pt x="108" y="221"/>
                    <a:pt x="108" y="221"/>
                  </a:cubicBezTo>
                  <a:cubicBezTo>
                    <a:pt x="74" y="181"/>
                    <a:pt x="74" y="181"/>
                    <a:pt x="74" y="181"/>
                  </a:cubicBezTo>
                  <a:cubicBezTo>
                    <a:pt x="35" y="181"/>
                    <a:pt x="35" y="181"/>
                    <a:pt x="35" y="181"/>
                  </a:cubicBezTo>
                  <a:cubicBezTo>
                    <a:pt x="15" y="181"/>
                    <a:pt x="0" y="165"/>
                    <a:pt x="0" y="146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0" y="16"/>
                    <a:pt x="15" y="0"/>
                    <a:pt x="35" y="0"/>
                  </a:cubicBezTo>
                  <a:cubicBezTo>
                    <a:pt x="183" y="0"/>
                    <a:pt x="183" y="0"/>
                    <a:pt x="183" y="0"/>
                  </a:cubicBezTo>
                  <a:cubicBezTo>
                    <a:pt x="203" y="0"/>
                    <a:pt x="218" y="16"/>
                    <a:pt x="218" y="35"/>
                  </a:cubicBezTo>
                  <a:close/>
                </a:path>
              </a:pathLst>
            </a:custGeom>
            <a:solidFill>
              <a:srgbClr val="A285F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14" name="îṡľîḓé"/>
            <p:cNvSpPr/>
            <p:nvPr/>
          </p:nvSpPr>
          <p:spPr bwMode="auto">
            <a:xfrm>
              <a:off x="7000875" y="4133851"/>
              <a:ext cx="1673225" cy="1685925"/>
            </a:xfrm>
            <a:custGeom>
              <a:gdLst>
                <a:gd name="T0" fmla="*/ 111 w 319"/>
                <a:gd name="T1" fmla="*/ 100 h 322"/>
                <a:gd name="T2" fmla="*/ 97 w 319"/>
                <a:gd name="T3" fmla="*/ 127 h 322"/>
                <a:gd name="T4" fmla="*/ 99 w 319"/>
                <a:gd name="T5" fmla="*/ 160 h 322"/>
                <a:gd name="T6" fmla="*/ 98 w 319"/>
                <a:gd name="T7" fmla="*/ 180 h 322"/>
                <a:gd name="T8" fmla="*/ 78 w 319"/>
                <a:gd name="T9" fmla="*/ 192 h 322"/>
                <a:gd name="T10" fmla="*/ 53 w 319"/>
                <a:gd name="T11" fmla="*/ 194 h 322"/>
                <a:gd name="T12" fmla="*/ 2 w 319"/>
                <a:gd name="T13" fmla="*/ 241 h 322"/>
                <a:gd name="T14" fmla="*/ 26 w 319"/>
                <a:gd name="T15" fmla="*/ 297 h 322"/>
                <a:gd name="T16" fmla="*/ 82 w 319"/>
                <a:gd name="T17" fmla="*/ 320 h 322"/>
                <a:gd name="T18" fmla="*/ 129 w 319"/>
                <a:gd name="T19" fmla="*/ 268 h 322"/>
                <a:gd name="T20" fmla="*/ 130 w 319"/>
                <a:gd name="T21" fmla="*/ 243 h 322"/>
                <a:gd name="T22" fmla="*/ 141 w 319"/>
                <a:gd name="T23" fmla="*/ 223 h 322"/>
                <a:gd name="T24" fmla="*/ 162 w 319"/>
                <a:gd name="T25" fmla="*/ 222 h 322"/>
                <a:gd name="T26" fmla="*/ 195 w 319"/>
                <a:gd name="T27" fmla="*/ 223 h 322"/>
                <a:gd name="T28" fmla="*/ 221 w 319"/>
                <a:gd name="T29" fmla="*/ 208 h 322"/>
                <a:gd name="T30" fmla="*/ 228 w 319"/>
                <a:gd name="T31" fmla="*/ 184 h 322"/>
                <a:gd name="T32" fmla="*/ 233 w 319"/>
                <a:gd name="T33" fmla="*/ 145 h 322"/>
                <a:gd name="T34" fmla="*/ 238 w 319"/>
                <a:gd name="T35" fmla="*/ 130 h 322"/>
                <a:gd name="T36" fmla="*/ 278 w 319"/>
                <a:gd name="T37" fmla="*/ 119 h 322"/>
                <a:gd name="T38" fmla="*/ 318 w 319"/>
                <a:gd name="T39" fmla="*/ 69 h 322"/>
                <a:gd name="T40" fmla="*/ 296 w 319"/>
                <a:gd name="T41" fmla="*/ 22 h 322"/>
                <a:gd name="T42" fmla="*/ 249 w 319"/>
                <a:gd name="T43" fmla="*/ 1 h 322"/>
                <a:gd name="T44" fmla="*/ 200 w 319"/>
                <a:gd name="T45" fmla="*/ 42 h 322"/>
                <a:gd name="T46" fmla="*/ 190 w 319"/>
                <a:gd name="T47" fmla="*/ 82 h 322"/>
                <a:gd name="T48" fmla="*/ 174 w 319"/>
                <a:gd name="T49" fmla="*/ 87 h 322"/>
                <a:gd name="T50" fmla="*/ 135 w 319"/>
                <a:gd name="T51" fmla="*/ 93 h 322"/>
                <a:gd name="T52" fmla="*/ 111 w 319"/>
                <a:gd name="T53" fmla="*/ 100 h 32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319" h="322">
                  <a:moveTo>
                    <a:pt x="111" y="100"/>
                  </a:moveTo>
                  <a:cubicBezTo>
                    <a:pt x="103" y="106"/>
                    <a:pt x="98" y="116"/>
                    <a:pt x="97" y="127"/>
                  </a:cubicBezTo>
                  <a:cubicBezTo>
                    <a:pt x="96" y="137"/>
                    <a:pt x="97" y="148"/>
                    <a:pt x="99" y="160"/>
                  </a:cubicBezTo>
                  <a:cubicBezTo>
                    <a:pt x="100" y="167"/>
                    <a:pt x="100" y="174"/>
                    <a:pt x="98" y="180"/>
                  </a:cubicBezTo>
                  <a:cubicBezTo>
                    <a:pt x="94" y="187"/>
                    <a:pt x="86" y="191"/>
                    <a:pt x="78" y="192"/>
                  </a:cubicBezTo>
                  <a:cubicBezTo>
                    <a:pt x="70" y="194"/>
                    <a:pt x="61" y="193"/>
                    <a:pt x="53" y="194"/>
                  </a:cubicBezTo>
                  <a:cubicBezTo>
                    <a:pt x="27" y="196"/>
                    <a:pt x="5" y="215"/>
                    <a:pt x="2" y="241"/>
                  </a:cubicBezTo>
                  <a:cubicBezTo>
                    <a:pt x="0" y="261"/>
                    <a:pt x="10" y="283"/>
                    <a:pt x="26" y="297"/>
                  </a:cubicBezTo>
                  <a:cubicBezTo>
                    <a:pt x="40" y="313"/>
                    <a:pt x="63" y="322"/>
                    <a:pt x="82" y="320"/>
                  </a:cubicBezTo>
                  <a:cubicBezTo>
                    <a:pt x="108" y="316"/>
                    <a:pt x="127" y="294"/>
                    <a:pt x="129" y="268"/>
                  </a:cubicBezTo>
                  <a:cubicBezTo>
                    <a:pt x="129" y="260"/>
                    <a:pt x="129" y="251"/>
                    <a:pt x="130" y="243"/>
                  </a:cubicBezTo>
                  <a:cubicBezTo>
                    <a:pt x="131" y="235"/>
                    <a:pt x="134" y="227"/>
                    <a:pt x="141" y="223"/>
                  </a:cubicBezTo>
                  <a:cubicBezTo>
                    <a:pt x="147" y="220"/>
                    <a:pt x="155" y="221"/>
                    <a:pt x="162" y="222"/>
                  </a:cubicBezTo>
                  <a:cubicBezTo>
                    <a:pt x="173" y="223"/>
                    <a:pt x="184" y="224"/>
                    <a:pt x="195" y="223"/>
                  </a:cubicBezTo>
                  <a:cubicBezTo>
                    <a:pt x="206" y="221"/>
                    <a:pt x="216" y="217"/>
                    <a:pt x="221" y="208"/>
                  </a:cubicBezTo>
                  <a:cubicBezTo>
                    <a:pt x="226" y="201"/>
                    <a:pt x="227" y="193"/>
                    <a:pt x="228" y="184"/>
                  </a:cubicBezTo>
                  <a:cubicBezTo>
                    <a:pt x="230" y="171"/>
                    <a:pt x="231" y="158"/>
                    <a:pt x="233" y="145"/>
                  </a:cubicBezTo>
                  <a:cubicBezTo>
                    <a:pt x="234" y="139"/>
                    <a:pt x="235" y="134"/>
                    <a:pt x="238" y="130"/>
                  </a:cubicBezTo>
                  <a:cubicBezTo>
                    <a:pt x="245" y="118"/>
                    <a:pt x="263" y="121"/>
                    <a:pt x="278" y="119"/>
                  </a:cubicBezTo>
                  <a:cubicBezTo>
                    <a:pt x="302" y="115"/>
                    <a:pt x="319" y="94"/>
                    <a:pt x="318" y="69"/>
                  </a:cubicBezTo>
                  <a:cubicBezTo>
                    <a:pt x="318" y="52"/>
                    <a:pt x="309" y="35"/>
                    <a:pt x="296" y="22"/>
                  </a:cubicBezTo>
                  <a:cubicBezTo>
                    <a:pt x="283" y="9"/>
                    <a:pt x="266" y="1"/>
                    <a:pt x="249" y="1"/>
                  </a:cubicBezTo>
                  <a:cubicBezTo>
                    <a:pt x="224" y="0"/>
                    <a:pt x="203" y="18"/>
                    <a:pt x="200" y="42"/>
                  </a:cubicBezTo>
                  <a:cubicBezTo>
                    <a:pt x="198" y="57"/>
                    <a:pt x="201" y="75"/>
                    <a:pt x="190" y="82"/>
                  </a:cubicBezTo>
                  <a:cubicBezTo>
                    <a:pt x="185" y="86"/>
                    <a:pt x="180" y="86"/>
                    <a:pt x="174" y="87"/>
                  </a:cubicBezTo>
                  <a:cubicBezTo>
                    <a:pt x="161" y="89"/>
                    <a:pt x="148" y="91"/>
                    <a:pt x="135" y="93"/>
                  </a:cubicBezTo>
                  <a:cubicBezTo>
                    <a:pt x="127" y="94"/>
                    <a:pt x="118" y="96"/>
                    <a:pt x="111" y="100"/>
                  </a:cubicBezTo>
                  <a:close/>
                </a:path>
              </a:pathLst>
            </a:custGeom>
            <a:solidFill>
              <a:srgbClr val="00EBE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15" name="isḻïďé"/>
            <p:cNvSpPr/>
            <p:nvPr/>
          </p:nvSpPr>
          <p:spPr bwMode="auto">
            <a:xfrm>
              <a:off x="7110413" y="4441826"/>
              <a:ext cx="1270000" cy="1289050"/>
            </a:xfrm>
            <a:custGeom>
              <a:gdLst>
                <a:gd name="T0" fmla="*/ 99 w 242"/>
                <a:gd name="T1" fmla="*/ 90 h 246"/>
                <a:gd name="T2" fmla="*/ 101 w 242"/>
                <a:gd name="T3" fmla="*/ 90 h 246"/>
                <a:gd name="T4" fmla="*/ 97 w 242"/>
                <a:gd name="T5" fmla="*/ 146 h 246"/>
                <a:gd name="T6" fmla="*/ 96 w 242"/>
                <a:gd name="T7" fmla="*/ 147 h 246"/>
                <a:gd name="T8" fmla="*/ 96 w 242"/>
                <a:gd name="T9" fmla="*/ 147 h 246"/>
                <a:gd name="T10" fmla="*/ 132 w 242"/>
                <a:gd name="T11" fmla="*/ 111 h 246"/>
                <a:gd name="T12" fmla="*/ 132 w 242"/>
                <a:gd name="T13" fmla="*/ 110 h 246"/>
                <a:gd name="T14" fmla="*/ 138 w 242"/>
                <a:gd name="T15" fmla="*/ 63 h 246"/>
                <a:gd name="T16" fmla="*/ 140 w 242"/>
                <a:gd name="T17" fmla="*/ 62 h 246"/>
                <a:gd name="T18" fmla="*/ 134 w 242"/>
                <a:gd name="T19" fmla="*/ 108 h 246"/>
                <a:gd name="T20" fmla="*/ 176 w 242"/>
                <a:gd name="T21" fmla="*/ 65 h 246"/>
                <a:gd name="T22" fmla="*/ 177 w 242"/>
                <a:gd name="T23" fmla="*/ 33 h 246"/>
                <a:gd name="T24" fmla="*/ 179 w 242"/>
                <a:gd name="T25" fmla="*/ 33 h 246"/>
                <a:gd name="T26" fmla="*/ 178 w 242"/>
                <a:gd name="T27" fmla="*/ 63 h 246"/>
                <a:gd name="T28" fmla="*/ 186 w 242"/>
                <a:gd name="T29" fmla="*/ 55 h 246"/>
                <a:gd name="T30" fmla="*/ 239 w 242"/>
                <a:gd name="T31" fmla="*/ 1 h 246"/>
                <a:gd name="T32" fmla="*/ 241 w 242"/>
                <a:gd name="T33" fmla="*/ 2 h 246"/>
                <a:gd name="T34" fmla="*/ 178 w 242"/>
                <a:gd name="T35" fmla="*/ 66 h 246"/>
                <a:gd name="T36" fmla="*/ 213 w 242"/>
                <a:gd name="T37" fmla="*/ 62 h 246"/>
                <a:gd name="T38" fmla="*/ 213 w 242"/>
                <a:gd name="T39" fmla="*/ 64 h 246"/>
                <a:gd name="T40" fmla="*/ 176 w 242"/>
                <a:gd name="T41" fmla="*/ 68 h 246"/>
                <a:gd name="T42" fmla="*/ 176 w 242"/>
                <a:gd name="T43" fmla="*/ 68 h 246"/>
                <a:gd name="T44" fmla="*/ 135 w 242"/>
                <a:gd name="T45" fmla="*/ 110 h 246"/>
                <a:gd name="T46" fmla="*/ 183 w 242"/>
                <a:gd name="T47" fmla="*/ 106 h 246"/>
                <a:gd name="T48" fmla="*/ 183 w 242"/>
                <a:gd name="T49" fmla="*/ 107 h 246"/>
                <a:gd name="T50" fmla="*/ 133 w 242"/>
                <a:gd name="T51" fmla="*/ 112 h 246"/>
                <a:gd name="T52" fmla="*/ 99 w 242"/>
                <a:gd name="T53" fmla="*/ 147 h 246"/>
                <a:gd name="T54" fmla="*/ 146 w 242"/>
                <a:gd name="T55" fmla="*/ 145 h 246"/>
                <a:gd name="T56" fmla="*/ 146 w 242"/>
                <a:gd name="T57" fmla="*/ 147 h 246"/>
                <a:gd name="T58" fmla="*/ 97 w 242"/>
                <a:gd name="T59" fmla="*/ 149 h 246"/>
                <a:gd name="T60" fmla="*/ 56 w 242"/>
                <a:gd name="T61" fmla="*/ 191 h 246"/>
                <a:gd name="T62" fmla="*/ 48 w 242"/>
                <a:gd name="T63" fmla="*/ 199 h 246"/>
                <a:gd name="T64" fmla="*/ 94 w 242"/>
                <a:gd name="T65" fmla="*/ 193 h 246"/>
                <a:gd name="T66" fmla="*/ 94 w 242"/>
                <a:gd name="T67" fmla="*/ 195 h 246"/>
                <a:gd name="T68" fmla="*/ 46 w 242"/>
                <a:gd name="T69" fmla="*/ 201 h 246"/>
                <a:gd name="T70" fmla="*/ 3 w 242"/>
                <a:gd name="T71" fmla="*/ 245 h 246"/>
                <a:gd name="T72" fmla="*/ 1 w 242"/>
                <a:gd name="T73" fmla="*/ 244 h 246"/>
                <a:gd name="T74" fmla="*/ 43 w 242"/>
                <a:gd name="T75" fmla="*/ 202 h 246"/>
                <a:gd name="T76" fmla="*/ 43 w 242"/>
                <a:gd name="T77" fmla="*/ 201 h 246"/>
                <a:gd name="T78" fmla="*/ 48 w 242"/>
                <a:gd name="T79" fmla="*/ 149 h 246"/>
                <a:gd name="T80" fmla="*/ 50 w 242"/>
                <a:gd name="T81" fmla="*/ 149 h 246"/>
                <a:gd name="T82" fmla="*/ 45 w 242"/>
                <a:gd name="T83" fmla="*/ 199 h 246"/>
                <a:gd name="T84" fmla="*/ 45 w 242"/>
                <a:gd name="T85" fmla="*/ 199 h 246"/>
                <a:gd name="T86" fmla="*/ 45 w 242"/>
                <a:gd name="T87" fmla="*/ 199 h 246"/>
                <a:gd name="T88" fmla="*/ 94 w 242"/>
                <a:gd name="T89" fmla="*/ 149 h 246"/>
                <a:gd name="T90" fmla="*/ 95 w 242"/>
                <a:gd name="T91" fmla="*/ 147 h 246"/>
                <a:gd name="T92" fmla="*/ 95 w 242"/>
                <a:gd name="T93" fmla="*/ 147 h 246"/>
                <a:gd name="T94" fmla="*/ 95 w 242"/>
                <a:gd name="T95" fmla="*/ 147 h 246"/>
                <a:gd name="T96" fmla="*/ 99 w 242"/>
                <a:gd name="T97" fmla="*/ 90 h 2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241" h="246">
                  <a:moveTo>
                    <a:pt x="99" y="90"/>
                  </a:moveTo>
                  <a:cubicBezTo>
                    <a:pt x="99" y="89"/>
                    <a:pt x="101" y="88"/>
                    <a:pt x="101" y="90"/>
                  </a:cubicBezTo>
                  <a:cubicBezTo>
                    <a:pt x="98" y="109"/>
                    <a:pt x="96" y="128"/>
                    <a:pt x="97" y="146"/>
                  </a:cubicBezTo>
                  <a:cubicBezTo>
                    <a:pt x="97" y="147"/>
                    <a:pt x="96" y="147"/>
                    <a:pt x="96" y="147"/>
                  </a:cubicBezTo>
                  <a:cubicBezTo>
                    <a:pt x="96" y="147"/>
                    <a:pt x="96" y="147"/>
                    <a:pt x="96" y="147"/>
                  </a:cubicBezTo>
                  <a:cubicBezTo>
                    <a:pt x="108" y="135"/>
                    <a:pt x="120" y="123"/>
                    <a:pt x="132" y="111"/>
                  </a:cubicBezTo>
                  <a:cubicBezTo>
                    <a:pt x="132" y="110"/>
                    <a:pt x="132" y="110"/>
                    <a:pt x="132" y="110"/>
                  </a:cubicBezTo>
                  <a:cubicBezTo>
                    <a:pt x="134" y="95"/>
                    <a:pt x="136" y="79"/>
                    <a:pt x="138" y="63"/>
                  </a:cubicBezTo>
                  <a:cubicBezTo>
                    <a:pt x="138" y="61"/>
                    <a:pt x="140" y="61"/>
                    <a:pt x="140" y="62"/>
                  </a:cubicBezTo>
                  <a:cubicBezTo>
                    <a:pt x="138" y="78"/>
                    <a:pt x="136" y="93"/>
                    <a:pt x="134" y="108"/>
                  </a:cubicBezTo>
                  <a:cubicBezTo>
                    <a:pt x="148" y="94"/>
                    <a:pt x="162" y="80"/>
                    <a:pt x="176" y="65"/>
                  </a:cubicBezTo>
                  <a:cubicBezTo>
                    <a:pt x="177" y="55"/>
                    <a:pt x="177" y="44"/>
                    <a:pt x="177" y="33"/>
                  </a:cubicBezTo>
                  <a:cubicBezTo>
                    <a:pt x="177" y="32"/>
                    <a:pt x="179" y="31"/>
                    <a:pt x="179" y="33"/>
                  </a:cubicBezTo>
                  <a:cubicBezTo>
                    <a:pt x="179" y="43"/>
                    <a:pt x="179" y="53"/>
                    <a:pt x="178" y="63"/>
                  </a:cubicBezTo>
                  <a:cubicBezTo>
                    <a:pt x="186" y="55"/>
                    <a:pt x="186" y="55"/>
                    <a:pt x="186" y="55"/>
                  </a:cubicBezTo>
                  <a:cubicBezTo>
                    <a:pt x="204" y="37"/>
                    <a:pt x="222" y="19"/>
                    <a:pt x="239" y="1"/>
                  </a:cubicBezTo>
                  <a:cubicBezTo>
                    <a:pt x="240" y="0"/>
                    <a:pt x="242" y="1"/>
                    <a:pt x="241" y="2"/>
                  </a:cubicBezTo>
                  <a:cubicBezTo>
                    <a:pt x="178" y="66"/>
                    <a:pt x="178" y="66"/>
                    <a:pt x="178" y="66"/>
                  </a:cubicBezTo>
                  <a:cubicBezTo>
                    <a:pt x="190" y="66"/>
                    <a:pt x="201" y="65"/>
                    <a:pt x="213" y="62"/>
                  </a:cubicBezTo>
                  <a:cubicBezTo>
                    <a:pt x="215" y="62"/>
                    <a:pt x="214" y="64"/>
                    <a:pt x="213" y="64"/>
                  </a:cubicBezTo>
                  <a:cubicBezTo>
                    <a:pt x="201" y="67"/>
                    <a:pt x="189" y="68"/>
                    <a:pt x="176" y="68"/>
                  </a:cubicBezTo>
                  <a:cubicBezTo>
                    <a:pt x="176" y="68"/>
                    <a:pt x="176" y="68"/>
                    <a:pt x="176" y="68"/>
                  </a:cubicBezTo>
                  <a:cubicBezTo>
                    <a:pt x="135" y="110"/>
                    <a:pt x="135" y="110"/>
                    <a:pt x="135" y="110"/>
                  </a:cubicBezTo>
                  <a:cubicBezTo>
                    <a:pt x="151" y="108"/>
                    <a:pt x="167" y="107"/>
                    <a:pt x="183" y="106"/>
                  </a:cubicBezTo>
                  <a:cubicBezTo>
                    <a:pt x="185" y="105"/>
                    <a:pt x="184" y="107"/>
                    <a:pt x="183" y="107"/>
                  </a:cubicBezTo>
                  <a:cubicBezTo>
                    <a:pt x="166" y="109"/>
                    <a:pt x="150" y="111"/>
                    <a:pt x="133" y="112"/>
                  </a:cubicBezTo>
                  <a:cubicBezTo>
                    <a:pt x="99" y="147"/>
                    <a:pt x="99" y="147"/>
                    <a:pt x="99" y="147"/>
                  </a:cubicBezTo>
                  <a:cubicBezTo>
                    <a:pt x="115" y="146"/>
                    <a:pt x="130" y="145"/>
                    <a:pt x="146" y="145"/>
                  </a:cubicBezTo>
                  <a:cubicBezTo>
                    <a:pt x="147" y="145"/>
                    <a:pt x="147" y="147"/>
                    <a:pt x="146" y="147"/>
                  </a:cubicBezTo>
                  <a:cubicBezTo>
                    <a:pt x="129" y="147"/>
                    <a:pt x="113" y="148"/>
                    <a:pt x="97" y="149"/>
                  </a:cubicBezTo>
                  <a:cubicBezTo>
                    <a:pt x="83" y="163"/>
                    <a:pt x="69" y="177"/>
                    <a:pt x="56" y="191"/>
                  </a:cubicBezTo>
                  <a:cubicBezTo>
                    <a:pt x="53" y="194"/>
                    <a:pt x="51" y="196"/>
                    <a:pt x="48" y="199"/>
                  </a:cubicBezTo>
                  <a:cubicBezTo>
                    <a:pt x="63" y="197"/>
                    <a:pt x="79" y="195"/>
                    <a:pt x="94" y="193"/>
                  </a:cubicBezTo>
                  <a:cubicBezTo>
                    <a:pt x="95" y="193"/>
                    <a:pt x="95" y="195"/>
                    <a:pt x="94" y="195"/>
                  </a:cubicBezTo>
                  <a:cubicBezTo>
                    <a:pt x="46" y="201"/>
                    <a:pt x="46" y="201"/>
                    <a:pt x="46" y="201"/>
                  </a:cubicBezTo>
                  <a:cubicBezTo>
                    <a:pt x="31" y="216"/>
                    <a:pt x="17" y="230"/>
                    <a:pt x="3" y="245"/>
                  </a:cubicBezTo>
                  <a:cubicBezTo>
                    <a:pt x="2" y="246"/>
                    <a:pt x="0" y="245"/>
                    <a:pt x="1" y="244"/>
                  </a:cubicBezTo>
                  <a:cubicBezTo>
                    <a:pt x="15" y="230"/>
                    <a:pt x="29" y="216"/>
                    <a:pt x="43" y="202"/>
                  </a:cubicBezTo>
                  <a:cubicBezTo>
                    <a:pt x="43" y="201"/>
                    <a:pt x="43" y="201"/>
                    <a:pt x="43" y="201"/>
                  </a:cubicBezTo>
                  <a:cubicBezTo>
                    <a:pt x="45" y="184"/>
                    <a:pt x="47" y="166"/>
                    <a:pt x="48" y="149"/>
                  </a:cubicBezTo>
                  <a:cubicBezTo>
                    <a:pt x="49" y="148"/>
                    <a:pt x="51" y="147"/>
                    <a:pt x="50" y="149"/>
                  </a:cubicBezTo>
                  <a:cubicBezTo>
                    <a:pt x="49" y="165"/>
                    <a:pt x="47" y="182"/>
                    <a:pt x="45" y="199"/>
                  </a:cubicBezTo>
                  <a:cubicBezTo>
                    <a:pt x="45" y="199"/>
                    <a:pt x="45" y="199"/>
                    <a:pt x="45" y="199"/>
                  </a:cubicBezTo>
                  <a:cubicBezTo>
                    <a:pt x="45" y="199"/>
                    <a:pt x="45" y="199"/>
                    <a:pt x="45" y="199"/>
                  </a:cubicBezTo>
                  <a:cubicBezTo>
                    <a:pt x="94" y="149"/>
                    <a:pt x="94" y="149"/>
                    <a:pt x="94" y="149"/>
                  </a:cubicBezTo>
                  <a:cubicBezTo>
                    <a:pt x="94" y="149"/>
                    <a:pt x="94" y="147"/>
                    <a:pt x="95" y="147"/>
                  </a:cubicBezTo>
                  <a:cubicBezTo>
                    <a:pt x="95" y="147"/>
                    <a:pt x="95" y="147"/>
                    <a:pt x="95" y="147"/>
                  </a:cubicBezTo>
                  <a:cubicBezTo>
                    <a:pt x="95" y="147"/>
                    <a:pt x="95" y="147"/>
                    <a:pt x="95" y="147"/>
                  </a:cubicBezTo>
                  <a:cubicBezTo>
                    <a:pt x="94" y="128"/>
                    <a:pt x="96" y="109"/>
                    <a:pt x="99" y="9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16" name="íṡļiḓê"/>
            <p:cNvSpPr/>
            <p:nvPr/>
          </p:nvSpPr>
          <p:spPr bwMode="auto">
            <a:xfrm>
              <a:off x="6764338" y="3552826"/>
              <a:ext cx="1258888" cy="2073275"/>
            </a:xfrm>
            <a:custGeom>
              <a:gdLst>
                <a:gd name="T0" fmla="*/ 4 w 240"/>
                <a:gd name="T1" fmla="*/ 325 h 396"/>
                <a:gd name="T2" fmla="*/ 46 w 240"/>
                <a:gd name="T3" fmla="*/ 370 h 396"/>
                <a:gd name="T4" fmla="*/ 71 w 240"/>
                <a:gd name="T5" fmla="*/ 382 h 396"/>
                <a:gd name="T6" fmla="*/ 133 w 240"/>
                <a:gd name="T7" fmla="*/ 383 h 396"/>
                <a:gd name="T8" fmla="*/ 169 w 240"/>
                <a:gd name="T9" fmla="*/ 338 h 396"/>
                <a:gd name="T10" fmla="*/ 174 w 240"/>
                <a:gd name="T11" fmla="*/ 281 h 396"/>
                <a:gd name="T12" fmla="*/ 173 w 240"/>
                <a:gd name="T13" fmla="*/ 262 h 396"/>
                <a:gd name="T14" fmla="*/ 181 w 240"/>
                <a:gd name="T15" fmla="*/ 250 h 396"/>
                <a:gd name="T16" fmla="*/ 210 w 240"/>
                <a:gd name="T17" fmla="*/ 215 h 396"/>
                <a:gd name="T18" fmla="*/ 207 w 240"/>
                <a:gd name="T19" fmla="*/ 183 h 396"/>
                <a:gd name="T20" fmla="*/ 196 w 240"/>
                <a:gd name="T21" fmla="*/ 154 h 396"/>
                <a:gd name="T22" fmla="*/ 196 w 240"/>
                <a:gd name="T23" fmla="*/ 140 h 396"/>
                <a:gd name="T24" fmla="*/ 236 w 240"/>
                <a:gd name="T25" fmla="*/ 88 h 396"/>
                <a:gd name="T26" fmla="*/ 237 w 240"/>
                <a:gd name="T27" fmla="*/ 58 h 396"/>
                <a:gd name="T28" fmla="*/ 227 w 240"/>
                <a:gd name="T29" fmla="*/ 33 h 396"/>
                <a:gd name="T30" fmla="*/ 227 w 240"/>
                <a:gd name="T31" fmla="*/ 0 h 396"/>
                <a:gd name="T32" fmla="*/ 202 w 240"/>
                <a:gd name="T33" fmla="*/ 22 h 396"/>
                <a:gd name="T34" fmla="*/ 177 w 240"/>
                <a:gd name="T35" fmla="*/ 32 h 396"/>
                <a:gd name="T36" fmla="*/ 155 w 240"/>
                <a:gd name="T37" fmla="*/ 51 h 396"/>
                <a:gd name="T38" fmla="*/ 143 w 240"/>
                <a:gd name="T39" fmla="*/ 116 h 396"/>
                <a:gd name="T40" fmla="*/ 133 w 240"/>
                <a:gd name="T41" fmla="*/ 126 h 396"/>
                <a:gd name="T42" fmla="*/ 104 w 240"/>
                <a:gd name="T43" fmla="*/ 136 h 396"/>
                <a:gd name="T44" fmla="*/ 78 w 240"/>
                <a:gd name="T45" fmla="*/ 156 h 396"/>
                <a:gd name="T46" fmla="*/ 71 w 240"/>
                <a:gd name="T47" fmla="*/ 201 h 396"/>
                <a:gd name="T48" fmla="*/ 67 w 240"/>
                <a:gd name="T49" fmla="*/ 214 h 396"/>
                <a:gd name="T50" fmla="*/ 52 w 240"/>
                <a:gd name="T51" fmla="*/ 227 h 396"/>
                <a:gd name="T52" fmla="*/ 14 w 240"/>
                <a:gd name="T53" fmla="*/ 269 h 396"/>
                <a:gd name="T54" fmla="*/ 4 w 240"/>
                <a:gd name="T55" fmla="*/ 325 h 39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240" h="396">
                  <a:moveTo>
                    <a:pt x="4" y="325"/>
                  </a:moveTo>
                  <a:cubicBezTo>
                    <a:pt x="8" y="350"/>
                    <a:pt x="27" y="363"/>
                    <a:pt x="46" y="370"/>
                  </a:cubicBezTo>
                  <a:cubicBezTo>
                    <a:pt x="71" y="382"/>
                    <a:pt x="71" y="382"/>
                    <a:pt x="71" y="382"/>
                  </a:cubicBezTo>
                  <a:cubicBezTo>
                    <a:pt x="89" y="391"/>
                    <a:pt x="112" y="396"/>
                    <a:pt x="133" y="383"/>
                  </a:cubicBezTo>
                  <a:cubicBezTo>
                    <a:pt x="148" y="374"/>
                    <a:pt x="161" y="357"/>
                    <a:pt x="169" y="338"/>
                  </a:cubicBezTo>
                  <a:cubicBezTo>
                    <a:pt x="176" y="319"/>
                    <a:pt x="177" y="299"/>
                    <a:pt x="174" y="281"/>
                  </a:cubicBezTo>
                  <a:cubicBezTo>
                    <a:pt x="173" y="275"/>
                    <a:pt x="171" y="269"/>
                    <a:pt x="173" y="262"/>
                  </a:cubicBezTo>
                  <a:cubicBezTo>
                    <a:pt x="175" y="257"/>
                    <a:pt x="178" y="253"/>
                    <a:pt x="181" y="250"/>
                  </a:cubicBezTo>
                  <a:cubicBezTo>
                    <a:pt x="191" y="239"/>
                    <a:pt x="204" y="230"/>
                    <a:pt x="210" y="215"/>
                  </a:cubicBezTo>
                  <a:cubicBezTo>
                    <a:pt x="214" y="204"/>
                    <a:pt x="211" y="192"/>
                    <a:pt x="207" y="183"/>
                  </a:cubicBezTo>
                  <a:cubicBezTo>
                    <a:pt x="203" y="173"/>
                    <a:pt x="198" y="165"/>
                    <a:pt x="196" y="154"/>
                  </a:cubicBezTo>
                  <a:cubicBezTo>
                    <a:pt x="195" y="150"/>
                    <a:pt x="195" y="145"/>
                    <a:pt x="196" y="140"/>
                  </a:cubicBezTo>
                  <a:cubicBezTo>
                    <a:pt x="201" y="118"/>
                    <a:pt x="228" y="109"/>
                    <a:pt x="236" y="88"/>
                  </a:cubicBezTo>
                  <a:cubicBezTo>
                    <a:pt x="240" y="78"/>
                    <a:pt x="239" y="67"/>
                    <a:pt x="237" y="58"/>
                  </a:cubicBezTo>
                  <a:cubicBezTo>
                    <a:pt x="234" y="50"/>
                    <a:pt x="229" y="42"/>
                    <a:pt x="227" y="33"/>
                  </a:cubicBezTo>
                  <a:cubicBezTo>
                    <a:pt x="224" y="23"/>
                    <a:pt x="225" y="11"/>
                    <a:pt x="227" y="0"/>
                  </a:cubicBezTo>
                  <a:cubicBezTo>
                    <a:pt x="220" y="9"/>
                    <a:pt x="212" y="17"/>
                    <a:pt x="202" y="22"/>
                  </a:cubicBezTo>
                  <a:cubicBezTo>
                    <a:pt x="194" y="26"/>
                    <a:pt x="186" y="28"/>
                    <a:pt x="177" y="32"/>
                  </a:cubicBezTo>
                  <a:cubicBezTo>
                    <a:pt x="169" y="35"/>
                    <a:pt x="160" y="42"/>
                    <a:pt x="155" y="51"/>
                  </a:cubicBezTo>
                  <a:cubicBezTo>
                    <a:pt x="145" y="72"/>
                    <a:pt x="156" y="97"/>
                    <a:pt x="143" y="116"/>
                  </a:cubicBezTo>
                  <a:cubicBezTo>
                    <a:pt x="140" y="120"/>
                    <a:pt x="137" y="124"/>
                    <a:pt x="133" y="126"/>
                  </a:cubicBezTo>
                  <a:cubicBezTo>
                    <a:pt x="123" y="132"/>
                    <a:pt x="113" y="133"/>
                    <a:pt x="104" y="136"/>
                  </a:cubicBezTo>
                  <a:cubicBezTo>
                    <a:pt x="94" y="139"/>
                    <a:pt x="84" y="145"/>
                    <a:pt x="78" y="156"/>
                  </a:cubicBezTo>
                  <a:cubicBezTo>
                    <a:pt x="70" y="170"/>
                    <a:pt x="73" y="186"/>
                    <a:pt x="71" y="201"/>
                  </a:cubicBezTo>
                  <a:cubicBezTo>
                    <a:pt x="71" y="205"/>
                    <a:pt x="70" y="210"/>
                    <a:pt x="67" y="214"/>
                  </a:cubicBezTo>
                  <a:cubicBezTo>
                    <a:pt x="64" y="220"/>
                    <a:pt x="58" y="223"/>
                    <a:pt x="52" y="227"/>
                  </a:cubicBezTo>
                  <a:cubicBezTo>
                    <a:pt x="37" y="236"/>
                    <a:pt x="23" y="251"/>
                    <a:pt x="14" y="269"/>
                  </a:cubicBezTo>
                  <a:cubicBezTo>
                    <a:pt x="4" y="287"/>
                    <a:pt x="0" y="308"/>
                    <a:pt x="4" y="325"/>
                  </a:cubicBezTo>
                  <a:close/>
                </a:path>
              </a:pathLst>
            </a:custGeom>
            <a:solidFill>
              <a:srgbClr val="41709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17" name="ïṩľîdé"/>
            <p:cNvSpPr/>
            <p:nvPr/>
          </p:nvSpPr>
          <p:spPr bwMode="auto">
            <a:xfrm>
              <a:off x="6969125" y="3667126"/>
              <a:ext cx="985838" cy="2057400"/>
            </a:xfrm>
            <a:custGeom>
              <a:gdLst>
                <a:gd name="T0" fmla="*/ 3 w 188"/>
                <a:gd name="T1" fmla="*/ 230 h 393"/>
                <a:gd name="T2" fmla="*/ 50 w 188"/>
                <a:gd name="T3" fmla="*/ 308 h 393"/>
                <a:gd name="T4" fmla="*/ 74 w 188"/>
                <a:gd name="T5" fmla="*/ 249 h 393"/>
                <a:gd name="T6" fmla="*/ 74 w 188"/>
                <a:gd name="T7" fmla="*/ 249 h 393"/>
                <a:gd name="T8" fmla="*/ 41 w 188"/>
                <a:gd name="T9" fmla="*/ 187 h 393"/>
                <a:gd name="T10" fmla="*/ 42 w 188"/>
                <a:gd name="T11" fmla="*/ 186 h 393"/>
                <a:gd name="T12" fmla="*/ 75 w 188"/>
                <a:gd name="T13" fmla="*/ 247 h 393"/>
                <a:gd name="T14" fmla="*/ 94 w 188"/>
                <a:gd name="T15" fmla="*/ 199 h 393"/>
                <a:gd name="T16" fmla="*/ 93 w 188"/>
                <a:gd name="T17" fmla="*/ 199 h 393"/>
                <a:gd name="T18" fmla="*/ 67 w 188"/>
                <a:gd name="T19" fmla="*/ 141 h 393"/>
                <a:gd name="T20" fmla="*/ 69 w 188"/>
                <a:gd name="T21" fmla="*/ 140 h 393"/>
                <a:gd name="T22" fmla="*/ 95 w 188"/>
                <a:gd name="T23" fmla="*/ 197 h 393"/>
                <a:gd name="T24" fmla="*/ 116 w 188"/>
                <a:gd name="T25" fmla="*/ 146 h 393"/>
                <a:gd name="T26" fmla="*/ 116 w 188"/>
                <a:gd name="T27" fmla="*/ 146 h 393"/>
                <a:gd name="T28" fmla="*/ 104 w 188"/>
                <a:gd name="T29" fmla="*/ 106 h 393"/>
                <a:gd name="T30" fmla="*/ 106 w 188"/>
                <a:gd name="T31" fmla="*/ 106 h 393"/>
                <a:gd name="T32" fmla="*/ 117 w 188"/>
                <a:gd name="T33" fmla="*/ 143 h 393"/>
                <a:gd name="T34" fmla="*/ 135 w 188"/>
                <a:gd name="T35" fmla="*/ 99 h 393"/>
                <a:gd name="T36" fmla="*/ 135 w 188"/>
                <a:gd name="T37" fmla="*/ 99 h 393"/>
                <a:gd name="T38" fmla="*/ 122 w 188"/>
                <a:gd name="T39" fmla="*/ 69 h 393"/>
                <a:gd name="T40" fmla="*/ 124 w 188"/>
                <a:gd name="T41" fmla="*/ 69 h 393"/>
                <a:gd name="T42" fmla="*/ 136 w 188"/>
                <a:gd name="T43" fmla="*/ 96 h 393"/>
                <a:gd name="T44" fmla="*/ 140 w 188"/>
                <a:gd name="T45" fmla="*/ 88 h 393"/>
                <a:gd name="T46" fmla="*/ 146 w 188"/>
                <a:gd name="T47" fmla="*/ 73 h 393"/>
                <a:gd name="T48" fmla="*/ 145 w 188"/>
                <a:gd name="T49" fmla="*/ 72 h 393"/>
                <a:gd name="T50" fmla="*/ 138 w 188"/>
                <a:gd name="T51" fmla="*/ 20 h 393"/>
                <a:gd name="T52" fmla="*/ 140 w 188"/>
                <a:gd name="T53" fmla="*/ 20 h 393"/>
                <a:gd name="T54" fmla="*/ 147 w 188"/>
                <a:gd name="T55" fmla="*/ 70 h 393"/>
                <a:gd name="T56" fmla="*/ 175 w 188"/>
                <a:gd name="T57" fmla="*/ 1 h 393"/>
                <a:gd name="T58" fmla="*/ 177 w 188"/>
                <a:gd name="T59" fmla="*/ 2 h 393"/>
                <a:gd name="T60" fmla="*/ 150 w 188"/>
                <a:gd name="T61" fmla="*/ 69 h 393"/>
                <a:gd name="T62" fmla="*/ 186 w 188"/>
                <a:gd name="T63" fmla="*/ 49 h 393"/>
                <a:gd name="T64" fmla="*/ 187 w 188"/>
                <a:gd name="T65" fmla="*/ 50 h 393"/>
                <a:gd name="T66" fmla="*/ 149 w 188"/>
                <a:gd name="T67" fmla="*/ 72 h 393"/>
                <a:gd name="T68" fmla="*/ 149 w 188"/>
                <a:gd name="T69" fmla="*/ 72 h 393"/>
                <a:gd name="T70" fmla="*/ 139 w 188"/>
                <a:gd name="T71" fmla="*/ 96 h 393"/>
                <a:gd name="T72" fmla="*/ 162 w 188"/>
                <a:gd name="T73" fmla="*/ 87 h 393"/>
                <a:gd name="T74" fmla="*/ 163 w 188"/>
                <a:gd name="T75" fmla="*/ 90 h 393"/>
                <a:gd name="T76" fmla="*/ 138 w 188"/>
                <a:gd name="T77" fmla="*/ 98 h 393"/>
                <a:gd name="T78" fmla="*/ 120 w 188"/>
                <a:gd name="T79" fmla="*/ 142 h 393"/>
                <a:gd name="T80" fmla="*/ 147 w 188"/>
                <a:gd name="T81" fmla="*/ 124 h 393"/>
                <a:gd name="T82" fmla="*/ 149 w 188"/>
                <a:gd name="T83" fmla="*/ 126 h 393"/>
                <a:gd name="T84" fmla="*/ 119 w 188"/>
                <a:gd name="T85" fmla="*/ 146 h 393"/>
                <a:gd name="T86" fmla="*/ 97 w 188"/>
                <a:gd name="T87" fmla="*/ 198 h 393"/>
                <a:gd name="T88" fmla="*/ 158 w 188"/>
                <a:gd name="T89" fmla="*/ 178 h 393"/>
                <a:gd name="T90" fmla="*/ 159 w 188"/>
                <a:gd name="T91" fmla="*/ 180 h 393"/>
                <a:gd name="T92" fmla="*/ 96 w 188"/>
                <a:gd name="T93" fmla="*/ 201 h 393"/>
                <a:gd name="T94" fmla="*/ 96 w 188"/>
                <a:gd name="T95" fmla="*/ 201 h 393"/>
                <a:gd name="T96" fmla="*/ 77 w 188"/>
                <a:gd name="T97" fmla="*/ 248 h 393"/>
                <a:gd name="T98" fmla="*/ 128 w 188"/>
                <a:gd name="T99" fmla="*/ 236 h 393"/>
                <a:gd name="T100" fmla="*/ 128 w 188"/>
                <a:gd name="T101" fmla="*/ 239 h 393"/>
                <a:gd name="T102" fmla="*/ 76 w 188"/>
                <a:gd name="T103" fmla="*/ 251 h 393"/>
                <a:gd name="T104" fmla="*/ 53 w 188"/>
                <a:gd name="T105" fmla="*/ 305 h 393"/>
                <a:gd name="T106" fmla="*/ 52 w 188"/>
                <a:gd name="T107" fmla="*/ 307 h 393"/>
                <a:gd name="T108" fmla="*/ 129 w 188"/>
                <a:gd name="T109" fmla="*/ 277 h 393"/>
                <a:gd name="T110" fmla="*/ 130 w 188"/>
                <a:gd name="T111" fmla="*/ 279 h 393"/>
                <a:gd name="T112" fmla="*/ 51 w 188"/>
                <a:gd name="T113" fmla="*/ 310 h 393"/>
                <a:gd name="T114" fmla="*/ 18 w 188"/>
                <a:gd name="T115" fmla="*/ 391 h 393"/>
                <a:gd name="T116" fmla="*/ 16 w 188"/>
                <a:gd name="T117" fmla="*/ 390 h 393"/>
                <a:gd name="T118" fmla="*/ 49 w 188"/>
                <a:gd name="T119" fmla="*/ 310 h 393"/>
                <a:gd name="T120" fmla="*/ 48 w 188"/>
                <a:gd name="T121" fmla="*/ 310 h 393"/>
                <a:gd name="T122" fmla="*/ 1 w 188"/>
                <a:gd name="T123" fmla="*/ 232 h 393"/>
                <a:gd name="T124" fmla="*/ 3 w 188"/>
                <a:gd name="T125" fmla="*/ 230 h 3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188" h="393">
                  <a:moveTo>
                    <a:pt x="3" y="230"/>
                  </a:moveTo>
                  <a:cubicBezTo>
                    <a:pt x="20" y="255"/>
                    <a:pt x="36" y="281"/>
                    <a:pt x="50" y="308"/>
                  </a:cubicBezTo>
                  <a:cubicBezTo>
                    <a:pt x="58" y="288"/>
                    <a:pt x="66" y="269"/>
                    <a:pt x="74" y="249"/>
                  </a:cubicBezTo>
                  <a:cubicBezTo>
                    <a:pt x="74" y="249"/>
                    <a:pt x="74" y="249"/>
                    <a:pt x="74" y="249"/>
                  </a:cubicBezTo>
                  <a:cubicBezTo>
                    <a:pt x="63" y="229"/>
                    <a:pt x="52" y="208"/>
                    <a:pt x="41" y="187"/>
                  </a:cubicBezTo>
                  <a:cubicBezTo>
                    <a:pt x="40" y="186"/>
                    <a:pt x="42" y="185"/>
                    <a:pt x="42" y="186"/>
                  </a:cubicBezTo>
                  <a:cubicBezTo>
                    <a:pt x="53" y="206"/>
                    <a:pt x="64" y="226"/>
                    <a:pt x="75" y="247"/>
                  </a:cubicBezTo>
                  <a:cubicBezTo>
                    <a:pt x="81" y="231"/>
                    <a:pt x="88" y="215"/>
                    <a:pt x="94" y="199"/>
                  </a:cubicBezTo>
                  <a:cubicBezTo>
                    <a:pt x="94" y="199"/>
                    <a:pt x="93" y="199"/>
                    <a:pt x="93" y="199"/>
                  </a:cubicBezTo>
                  <a:cubicBezTo>
                    <a:pt x="84" y="180"/>
                    <a:pt x="75" y="160"/>
                    <a:pt x="67" y="141"/>
                  </a:cubicBezTo>
                  <a:cubicBezTo>
                    <a:pt x="66" y="140"/>
                    <a:pt x="68" y="139"/>
                    <a:pt x="69" y="140"/>
                  </a:cubicBezTo>
                  <a:cubicBezTo>
                    <a:pt x="77" y="159"/>
                    <a:pt x="86" y="179"/>
                    <a:pt x="95" y="197"/>
                  </a:cubicBezTo>
                  <a:cubicBezTo>
                    <a:pt x="102" y="180"/>
                    <a:pt x="109" y="163"/>
                    <a:pt x="116" y="146"/>
                  </a:cubicBezTo>
                  <a:cubicBezTo>
                    <a:pt x="116" y="146"/>
                    <a:pt x="116" y="146"/>
                    <a:pt x="116" y="146"/>
                  </a:cubicBezTo>
                  <a:cubicBezTo>
                    <a:pt x="112" y="133"/>
                    <a:pt x="108" y="120"/>
                    <a:pt x="104" y="106"/>
                  </a:cubicBezTo>
                  <a:cubicBezTo>
                    <a:pt x="103" y="105"/>
                    <a:pt x="105" y="104"/>
                    <a:pt x="106" y="106"/>
                  </a:cubicBezTo>
                  <a:cubicBezTo>
                    <a:pt x="110" y="118"/>
                    <a:pt x="113" y="131"/>
                    <a:pt x="117" y="143"/>
                  </a:cubicBezTo>
                  <a:cubicBezTo>
                    <a:pt x="135" y="99"/>
                    <a:pt x="135" y="99"/>
                    <a:pt x="135" y="99"/>
                  </a:cubicBezTo>
                  <a:cubicBezTo>
                    <a:pt x="135" y="99"/>
                    <a:pt x="135" y="99"/>
                    <a:pt x="135" y="99"/>
                  </a:cubicBezTo>
                  <a:cubicBezTo>
                    <a:pt x="131" y="89"/>
                    <a:pt x="127" y="79"/>
                    <a:pt x="122" y="69"/>
                  </a:cubicBezTo>
                  <a:cubicBezTo>
                    <a:pt x="122" y="68"/>
                    <a:pt x="124" y="67"/>
                    <a:pt x="124" y="69"/>
                  </a:cubicBezTo>
                  <a:cubicBezTo>
                    <a:pt x="128" y="78"/>
                    <a:pt x="132" y="87"/>
                    <a:pt x="136" y="96"/>
                  </a:cubicBezTo>
                  <a:cubicBezTo>
                    <a:pt x="138" y="94"/>
                    <a:pt x="139" y="91"/>
                    <a:pt x="140" y="88"/>
                  </a:cubicBezTo>
                  <a:cubicBezTo>
                    <a:pt x="142" y="83"/>
                    <a:pt x="144" y="78"/>
                    <a:pt x="146" y="73"/>
                  </a:cubicBezTo>
                  <a:cubicBezTo>
                    <a:pt x="146" y="72"/>
                    <a:pt x="146" y="72"/>
                    <a:pt x="145" y="72"/>
                  </a:cubicBezTo>
                  <a:cubicBezTo>
                    <a:pt x="143" y="54"/>
                    <a:pt x="141" y="37"/>
                    <a:pt x="138" y="20"/>
                  </a:cubicBezTo>
                  <a:cubicBezTo>
                    <a:pt x="138" y="19"/>
                    <a:pt x="140" y="18"/>
                    <a:pt x="140" y="20"/>
                  </a:cubicBezTo>
                  <a:cubicBezTo>
                    <a:pt x="143" y="36"/>
                    <a:pt x="145" y="53"/>
                    <a:pt x="147" y="70"/>
                  </a:cubicBezTo>
                  <a:cubicBezTo>
                    <a:pt x="157" y="47"/>
                    <a:pt x="166" y="24"/>
                    <a:pt x="175" y="1"/>
                  </a:cubicBezTo>
                  <a:cubicBezTo>
                    <a:pt x="176" y="0"/>
                    <a:pt x="178" y="1"/>
                    <a:pt x="177" y="2"/>
                  </a:cubicBezTo>
                  <a:cubicBezTo>
                    <a:pt x="168" y="24"/>
                    <a:pt x="159" y="47"/>
                    <a:pt x="150" y="69"/>
                  </a:cubicBezTo>
                  <a:cubicBezTo>
                    <a:pt x="162" y="62"/>
                    <a:pt x="174" y="55"/>
                    <a:pt x="186" y="49"/>
                  </a:cubicBezTo>
                  <a:cubicBezTo>
                    <a:pt x="187" y="48"/>
                    <a:pt x="188" y="50"/>
                    <a:pt x="187" y="50"/>
                  </a:cubicBezTo>
                  <a:cubicBezTo>
                    <a:pt x="174" y="58"/>
                    <a:pt x="162" y="65"/>
                    <a:pt x="149" y="72"/>
                  </a:cubicBezTo>
                  <a:cubicBezTo>
                    <a:pt x="149" y="72"/>
                    <a:pt x="149" y="72"/>
                    <a:pt x="149" y="72"/>
                  </a:cubicBezTo>
                  <a:cubicBezTo>
                    <a:pt x="139" y="96"/>
                    <a:pt x="139" y="96"/>
                    <a:pt x="139" y="96"/>
                  </a:cubicBezTo>
                  <a:cubicBezTo>
                    <a:pt x="147" y="93"/>
                    <a:pt x="155" y="90"/>
                    <a:pt x="162" y="87"/>
                  </a:cubicBezTo>
                  <a:cubicBezTo>
                    <a:pt x="164" y="87"/>
                    <a:pt x="165" y="89"/>
                    <a:pt x="163" y="90"/>
                  </a:cubicBezTo>
                  <a:cubicBezTo>
                    <a:pt x="155" y="92"/>
                    <a:pt x="146" y="95"/>
                    <a:pt x="138" y="98"/>
                  </a:cubicBezTo>
                  <a:cubicBezTo>
                    <a:pt x="120" y="142"/>
                    <a:pt x="120" y="142"/>
                    <a:pt x="120" y="142"/>
                  </a:cubicBezTo>
                  <a:cubicBezTo>
                    <a:pt x="130" y="137"/>
                    <a:pt x="139" y="131"/>
                    <a:pt x="147" y="124"/>
                  </a:cubicBezTo>
                  <a:cubicBezTo>
                    <a:pt x="148" y="123"/>
                    <a:pt x="150" y="125"/>
                    <a:pt x="149" y="126"/>
                  </a:cubicBezTo>
                  <a:cubicBezTo>
                    <a:pt x="139" y="134"/>
                    <a:pt x="129" y="140"/>
                    <a:pt x="119" y="146"/>
                  </a:cubicBezTo>
                  <a:cubicBezTo>
                    <a:pt x="97" y="198"/>
                    <a:pt x="97" y="198"/>
                    <a:pt x="97" y="198"/>
                  </a:cubicBezTo>
                  <a:cubicBezTo>
                    <a:pt x="117" y="191"/>
                    <a:pt x="138" y="185"/>
                    <a:pt x="158" y="178"/>
                  </a:cubicBezTo>
                  <a:cubicBezTo>
                    <a:pt x="159" y="177"/>
                    <a:pt x="160" y="179"/>
                    <a:pt x="159" y="180"/>
                  </a:cubicBezTo>
                  <a:cubicBezTo>
                    <a:pt x="138" y="187"/>
                    <a:pt x="117" y="194"/>
                    <a:pt x="96" y="201"/>
                  </a:cubicBezTo>
                  <a:cubicBezTo>
                    <a:pt x="96" y="201"/>
                    <a:pt x="96" y="201"/>
                    <a:pt x="96" y="201"/>
                  </a:cubicBezTo>
                  <a:cubicBezTo>
                    <a:pt x="77" y="248"/>
                    <a:pt x="77" y="248"/>
                    <a:pt x="77" y="248"/>
                  </a:cubicBezTo>
                  <a:cubicBezTo>
                    <a:pt x="94" y="244"/>
                    <a:pt x="111" y="240"/>
                    <a:pt x="128" y="236"/>
                  </a:cubicBezTo>
                  <a:cubicBezTo>
                    <a:pt x="129" y="236"/>
                    <a:pt x="129" y="238"/>
                    <a:pt x="128" y="239"/>
                  </a:cubicBezTo>
                  <a:cubicBezTo>
                    <a:pt x="110" y="243"/>
                    <a:pt x="93" y="247"/>
                    <a:pt x="76" y="251"/>
                  </a:cubicBezTo>
                  <a:cubicBezTo>
                    <a:pt x="53" y="305"/>
                    <a:pt x="53" y="305"/>
                    <a:pt x="53" y="305"/>
                  </a:cubicBezTo>
                  <a:cubicBezTo>
                    <a:pt x="53" y="306"/>
                    <a:pt x="53" y="306"/>
                    <a:pt x="52" y="307"/>
                  </a:cubicBezTo>
                  <a:cubicBezTo>
                    <a:pt x="78" y="297"/>
                    <a:pt x="103" y="287"/>
                    <a:pt x="129" y="277"/>
                  </a:cubicBezTo>
                  <a:cubicBezTo>
                    <a:pt x="130" y="277"/>
                    <a:pt x="131" y="279"/>
                    <a:pt x="130" y="279"/>
                  </a:cubicBezTo>
                  <a:cubicBezTo>
                    <a:pt x="104" y="290"/>
                    <a:pt x="77" y="300"/>
                    <a:pt x="51" y="310"/>
                  </a:cubicBezTo>
                  <a:cubicBezTo>
                    <a:pt x="40" y="337"/>
                    <a:pt x="29" y="364"/>
                    <a:pt x="18" y="391"/>
                  </a:cubicBezTo>
                  <a:cubicBezTo>
                    <a:pt x="17" y="393"/>
                    <a:pt x="15" y="392"/>
                    <a:pt x="16" y="390"/>
                  </a:cubicBezTo>
                  <a:cubicBezTo>
                    <a:pt x="27" y="364"/>
                    <a:pt x="38" y="337"/>
                    <a:pt x="49" y="310"/>
                  </a:cubicBezTo>
                  <a:cubicBezTo>
                    <a:pt x="48" y="310"/>
                    <a:pt x="48" y="310"/>
                    <a:pt x="48" y="310"/>
                  </a:cubicBezTo>
                  <a:cubicBezTo>
                    <a:pt x="34" y="283"/>
                    <a:pt x="18" y="257"/>
                    <a:pt x="1" y="232"/>
                  </a:cubicBezTo>
                  <a:cubicBezTo>
                    <a:pt x="0" y="231"/>
                    <a:pt x="2" y="229"/>
                    <a:pt x="3" y="23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18" name="iṧlíďe"/>
            <p:cNvSpPr/>
            <p:nvPr/>
          </p:nvSpPr>
          <p:spPr bwMode="auto">
            <a:xfrm>
              <a:off x="3749675" y="4332288"/>
              <a:ext cx="1914525" cy="1481138"/>
            </a:xfrm>
            <a:custGeom>
              <a:gdLst>
                <a:gd name="T0" fmla="*/ 357 w 365"/>
                <a:gd name="T1" fmla="*/ 168 h 283"/>
                <a:gd name="T2" fmla="*/ 344 w 365"/>
                <a:gd name="T3" fmla="*/ 228 h 283"/>
                <a:gd name="T4" fmla="*/ 327 w 365"/>
                <a:gd name="T5" fmla="*/ 251 h 283"/>
                <a:gd name="T6" fmla="*/ 275 w 365"/>
                <a:gd name="T7" fmla="*/ 283 h 283"/>
                <a:gd name="T8" fmla="*/ 222 w 365"/>
                <a:gd name="T9" fmla="*/ 262 h 283"/>
                <a:gd name="T10" fmla="*/ 188 w 365"/>
                <a:gd name="T11" fmla="*/ 216 h 283"/>
                <a:gd name="T12" fmla="*/ 179 w 365"/>
                <a:gd name="T13" fmla="*/ 199 h 283"/>
                <a:gd name="T14" fmla="*/ 166 w 365"/>
                <a:gd name="T15" fmla="*/ 192 h 283"/>
                <a:gd name="T16" fmla="*/ 124 w 365"/>
                <a:gd name="T17" fmla="*/ 177 h 283"/>
                <a:gd name="T18" fmla="*/ 109 w 365"/>
                <a:gd name="T19" fmla="*/ 148 h 283"/>
                <a:gd name="T20" fmla="*/ 105 w 365"/>
                <a:gd name="T21" fmla="*/ 118 h 283"/>
                <a:gd name="T22" fmla="*/ 97 w 365"/>
                <a:gd name="T23" fmla="*/ 105 h 283"/>
                <a:gd name="T24" fmla="*/ 36 w 365"/>
                <a:gd name="T25" fmla="*/ 81 h 283"/>
                <a:gd name="T26" fmla="*/ 21 w 365"/>
                <a:gd name="T27" fmla="*/ 55 h 283"/>
                <a:gd name="T28" fmla="*/ 16 w 365"/>
                <a:gd name="T29" fmla="*/ 29 h 283"/>
                <a:gd name="T30" fmla="*/ 0 w 365"/>
                <a:gd name="T31" fmla="*/ 0 h 283"/>
                <a:gd name="T32" fmla="*/ 32 w 365"/>
                <a:gd name="T33" fmla="*/ 7 h 283"/>
                <a:gd name="T34" fmla="*/ 59 w 365"/>
                <a:gd name="T35" fmla="*/ 3 h 283"/>
                <a:gd name="T36" fmla="*/ 88 w 365"/>
                <a:gd name="T37" fmla="*/ 8 h 283"/>
                <a:gd name="T38" fmla="*/ 131 w 365"/>
                <a:gd name="T39" fmla="*/ 58 h 283"/>
                <a:gd name="T40" fmla="*/ 145 w 365"/>
                <a:gd name="T41" fmla="*/ 61 h 283"/>
                <a:gd name="T42" fmla="*/ 175 w 365"/>
                <a:gd name="T43" fmla="*/ 55 h 283"/>
                <a:gd name="T44" fmla="*/ 208 w 365"/>
                <a:gd name="T45" fmla="*/ 60 h 283"/>
                <a:gd name="T46" fmla="*/ 236 w 365"/>
                <a:gd name="T47" fmla="*/ 95 h 283"/>
                <a:gd name="T48" fmla="*/ 246 w 365"/>
                <a:gd name="T49" fmla="*/ 104 h 283"/>
                <a:gd name="T50" fmla="*/ 265 w 365"/>
                <a:gd name="T51" fmla="*/ 107 h 283"/>
                <a:gd name="T52" fmla="*/ 320 w 365"/>
                <a:gd name="T53" fmla="*/ 124 h 283"/>
                <a:gd name="T54" fmla="*/ 357 w 365"/>
                <a:gd name="T55" fmla="*/ 168 h 28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365" h="283">
                  <a:moveTo>
                    <a:pt x="357" y="168"/>
                  </a:moveTo>
                  <a:cubicBezTo>
                    <a:pt x="365" y="191"/>
                    <a:pt x="356" y="212"/>
                    <a:pt x="344" y="228"/>
                  </a:cubicBezTo>
                  <a:cubicBezTo>
                    <a:pt x="327" y="251"/>
                    <a:pt x="327" y="251"/>
                    <a:pt x="327" y="251"/>
                  </a:cubicBezTo>
                  <a:cubicBezTo>
                    <a:pt x="317" y="268"/>
                    <a:pt x="300" y="283"/>
                    <a:pt x="275" y="283"/>
                  </a:cubicBezTo>
                  <a:cubicBezTo>
                    <a:pt x="257" y="283"/>
                    <a:pt x="237" y="275"/>
                    <a:pt x="222" y="262"/>
                  </a:cubicBezTo>
                  <a:cubicBezTo>
                    <a:pt x="206" y="250"/>
                    <a:pt x="194" y="233"/>
                    <a:pt x="188" y="216"/>
                  </a:cubicBezTo>
                  <a:cubicBezTo>
                    <a:pt x="186" y="210"/>
                    <a:pt x="184" y="204"/>
                    <a:pt x="179" y="199"/>
                  </a:cubicBezTo>
                  <a:cubicBezTo>
                    <a:pt x="175" y="196"/>
                    <a:pt x="171" y="194"/>
                    <a:pt x="166" y="192"/>
                  </a:cubicBezTo>
                  <a:cubicBezTo>
                    <a:pt x="152" y="188"/>
                    <a:pt x="136" y="187"/>
                    <a:pt x="124" y="177"/>
                  </a:cubicBezTo>
                  <a:cubicBezTo>
                    <a:pt x="114" y="169"/>
                    <a:pt x="110" y="158"/>
                    <a:pt x="109" y="148"/>
                  </a:cubicBezTo>
                  <a:cubicBezTo>
                    <a:pt x="108" y="138"/>
                    <a:pt x="108" y="128"/>
                    <a:pt x="105" y="118"/>
                  </a:cubicBezTo>
                  <a:cubicBezTo>
                    <a:pt x="103" y="113"/>
                    <a:pt x="101" y="109"/>
                    <a:pt x="97" y="105"/>
                  </a:cubicBezTo>
                  <a:cubicBezTo>
                    <a:pt x="81" y="89"/>
                    <a:pt x="54" y="95"/>
                    <a:pt x="36" y="81"/>
                  </a:cubicBezTo>
                  <a:cubicBezTo>
                    <a:pt x="28" y="74"/>
                    <a:pt x="23" y="64"/>
                    <a:pt x="21" y="55"/>
                  </a:cubicBezTo>
                  <a:cubicBezTo>
                    <a:pt x="19" y="47"/>
                    <a:pt x="19" y="38"/>
                    <a:pt x="16" y="29"/>
                  </a:cubicBezTo>
                  <a:cubicBezTo>
                    <a:pt x="14" y="19"/>
                    <a:pt x="8" y="9"/>
                    <a:pt x="0" y="0"/>
                  </a:cubicBezTo>
                  <a:cubicBezTo>
                    <a:pt x="10" y="5"/>
                    <a:pt x="22" y="7"/>
                    <a:pt x="32" y="7"/>
                  </a:cubicBezTo>
                  <a:cubicBezTo>
                    <a:pt x="41" y="6"/>
                    <a:pt x="50" y="4"/>
                    <a:pt x="59" y="3"/>
                  </a:cubicBezTo>
                  <a:cubicBezTo>
                    <a:pt x="68" y="1"/>
                    <a:pt x="78" y="2"/>
                    <a:pt x="88" y="8"/>
                  </a:cubicBezTo>
                  <a:cubicBezTo>
                    <a:pt x="107" y="21"/>
                    <a:pt x="110" y="49"/>
                    <a:pt x="131" y="58"/>
                  </a:cubicBezTo>
                  <a:cubicBezTo>
                    <a:pt x="135" y="60"/>
                    <a:pt x="140" y="61"/>
                    <a:pt x="145" y="61"/>
                  </a:cubicBezTo>
                  <a:cubicBezTo>
                    <a:pt x="156" y="61"/>
                    <a:pt x="165" y="57"/>
                    <a:pt x="175" y="55"/>
                  </a:cubicBezTo>
                  <a:cubicBezTo>
                    <a:pt x="185" y="53"/>
                    <a:pt x="197" y="53"/>
                    <a:pt x="208" y="60"/>
                  </a:cubicBezTo>
                  <a:cubicBezTo>
                    <a:pt x="221" y="68"/>
                    <a:pt x="227" y="83"/>
                    <a:pt x="236" y="95"/>
                  </a:cubicBezTo>
                  <a:cubicBezTo>
                    <a:pt x="238" y="98"/>
                    <a:pt x="242" y="102"/>
                    <a:pt x="246" y="104"/>
                  </a:cubicBezTo>
                  <a:cubicBezTo>
                    <a:pt x="252" y="108"/>
                    <a:pt x="259" y="107"/>
                    <a:pt x="265" y="107"/>
                  </a:cubicBezTo>
                  <a:cubicBezTo>
                    <a:pt x="283" y="108"/>
                    <a:pt x="303" y="113"/>
                    <a:pt x="320" y="124"/>
                  </a:cubicBezTo>
                  <a:cubicBezTo>
                    <a:pt x="337" y="135"/>
                    <a:pt x="352" y="151"/>
                    <a:pt x="357" y="168"/>
                  </a:cubicBezTo>
                  <a:close/>
                </a:path>
              </a:pathLst>
            </a:custGeom>
            <a:solidFill>
              <a:srgbClr val="00EBE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19" name="íś1ïḑe"/>
            <p:cNvSpPr/>
            <p:nvPr/>
          </p:nvSpPr>
          <p:spPr bwMode="auto">
            <a:xfrm>
              <a:off x="3854450" y="4384676"/>
              <a:ext cx="1773238" cy="1366838"/>
            </a:xfrm>
            <a:custGeom>
              <a:gdLst>
                <a:gd name="T0" fmla="*/ 267 w 338"/>
                <a:gd name="T1" fmla="*/ 114 h 261"/>
                <a:gd name="T2" fmla="*/ 266 w 338"/>
                <a:gd name="T3" fmla="*/ 205 h 261"/>
                <a:gd name="T4" fmla="*/ 216 w 338"/>
                <a:gd name="T5" fmla="*/ 166 h 261"/>
                <a:gd name="T6" fmla="*/ 216 w 338"/>
                <a:gd name="T7" fmla="*/ 166 h 261"/>
                <a:gd name="T8" fmla="*/ 213 w 338"/>
                <a:gd name="T9" fmla="*/ 96 h 261"/>
                <a:gd name="T10" fmla="*/ 211 w 338"/>
                <a:gd name="T11" fmla="*/ 96 h 261"/>
                <a:gd name="T12" fmla="*/ 213 w 338"/>
                <a:gd name="T13" fmla="*/ 165 h 261"/>
                <a:gd name="T14" fmla="*/ 173 w 338"/>
                <a:gd name="T15" fmla="*/ 134 h 261"/>
                <a:gd name="T16" fmla="*/ 173 w 338"/>
                <a:gd name="T17" fmla="*/ 132 h 261"/>
                <a:gd name="T18" fmla="*/ 167 w 338"/>
                <a:gd name="T19" fmla="*/ 69 h 261"/>
                <a:gd name="T20" fmla="*/ 165 w 338"/>
                <a:gd name="T21" fmla="*/ 70 h 261"/>
                <a:gd name="T22" fmla="*/ 171 w 338"/>
                <a:gd name="T23" fmla="*/ 132 h 261"/>
                <a:gd name="T24" fmla="*/ 127 w 338"/>
                <a:gd name="T25" fmla="*/ 99 h 261"/>
                <a:gd name="T26" fmla="*/ 127 w 338"/>
                <a:gd name="T27" fmla="*/ 99 h 261"/>
                <a:gd name="T28" fmla="*/ 117 w 338"/>
                <a:gd name="T29" fmla="*/ 58 h 261"/>
                <a:gd name="T30" fmla="*/ 115 w 338"/>
                <a:gd name="T31" fmla="*/ 59 h 261"/>
                <a:gd name="T32" fmla="*/ 124 w 338"/>
                <a:gd name="T33" fmla="*/ 97 h 261"/>
                <a:gd name="T34" fmla="*/ 87 w 338"/>
                <a:gd name="T35" fmla="*/ 68 h 261"/>
                <a:gd name="T36" fmla="*/ 87 w 338"/>
                <a:gd name="T37" fmla="*/ 68 h 261"/>
                <a:gd name="T38" fmla="*/ 83 w 338"/>
                <a:gd name="T39" fmla="*/ 36 h 261"/>
                <a:gd name="T40" fmla="*/ 81 w 338"/>
                <a:gd name="T41" fmla="*/ 36 h 261"/>
                <a:gd name="T42" fmla="*/ 84 w 338"/>
                <a:gd name="T43" fmla="*/ 66 h 261"/>
                <a:gd name="T44" fmla="*/ 77 w 338"/>
                <a:gd name="T45" fmla="*/ 61 h 261"/>
                <a:gd name="T46" fmla="*/ 64 w 338"/>
                <a:gd name="T47" fmla="*/ 51 h 261"/>
                <a:gd name="T48" fmla="*/ 64 w 338"/>
                <a:gd name="T49" fmla="*/ 50 h 261"/>
                <a:gd name="T50" fmla="*/ 44 w 338"/>
                <a:gd name="T51" fmla="*/ 1 h 261"/>
                <a:gd name="T52" fmla="*/ 42 w 338"/>
                <a:gd name="T53" fmla="*/ 2 h 261"/>
                <a:gd name="T54" fmla="*/ 61 w 338"/>
                <a:gd name="T55" fmla="*/ 49 h 261"/>
                <a:gd name="T56" fmla="*/ 3 w 338"/>
                <a:gd name="T57" fmla="*/ 4 h 261"/>
                <a:gd name="T58" fmla="*/ 1 w 338"/>
                <a:gd name="T59" fmla="*/ 6 h 261"/>
                <a:gd name="T60" fmla="*/ 58 w 338"/>
                <a:gd name="T61" fmla="*/ 49 h 261"/>
                <a:gd name="T62" fmla="*/ 17 w 338"/>
                <a:gd name="T63" fmla="*/ 50 h 261"/>
                <a:gd name="T64" fmla="*/ 17 w 338"/>
                <a:gd name="T65" fmla="*/ 52 h 261"/>
                <a:gd name="T66" fmla="*/ 61 w 338"/>
                <a:gd name="T67" fmla="*/ 52 h 261"/>
                <a:gd name="T68" fmla="*/ 61 w 338"/>
                <a:gd name="T69" fmla="*/ 52 h 261"/>
                <a:gd name="T70" fmla="*/ 82 w 338"/>
                <a:gd name="T71" fmla="*/ 67 h 261"/>
                <a:gd name="T72" fmla="*/ 57 w 338"/>
                <a:gd name="T73" fmla="*/ 72 h 261"/>
                <a:gd name="T74" fmla="*/ 58 w 338"/>
                <a:gd name="T75" fmla="*/ 74 h 261"/>
                <a:gd name="T76" fmla="*/ 84 w 338"/>
                <a:gd name="T77" fmla="*/ 69 h 261"/>
                <a:gd name="T78" fmla="*/ 122 w 338"/>
                <a:gd name="T79" fmla="*/ 98 h 261"/>
                <a:gd name="T80" fmla="*/ 89 w 338"/>
                <a:gd name="T81" fmla="*/ 96 h 261"/>
                <a:gd name="T82" fmla="*/ 89 w 338"/>
                <a:gd name="T83" fmla="*/ 98 h 261"/>
                <a:gd name="T84" fmla="*/ 124 w 338"/>
                <a:gd name="T85" fmla="*/ 100 h 261"/>
                <a:gd name="T86" fmla="*/ 170 w 338"/>
                <a:gd name="T87" fmla="*/ 134 h 261"/>
                <a:gd name="T88" fmla="*/ 107 w 338"/>
                <a:gd name="T89" fmla="*/ 147 h 261"/>
                <a:gd name="T90" fmla="*/ 107 w 338"/>
                <a:gd name="T91" fmla="*/ 150 h 261"/>
                <a:gd name="T92" fmla="*/ 172 w 338"/>
                <a:gd name="T93" fmla="*/ 136 h 261"/>
                <a:gd name="T94" fmla="*/ 172 w 338"/>
                <a:gd name="T95" fmla="*/ 136 h 261"/>
                <a:gd name="T96" fmla="*/ 213 w 338"/>
                <a:gd name="T97" fmla="*/ 167 h 261"/>
                <a:gd name="T98" fmla="*/ 163 w 338"/>
                <a:gd name="T99" fmla="*/ 183 h 261"/>
                <a:gd name="T100" fmla="*/ 164 w 338"/>
                <a:gd name="T101" fmla="*/ 185 h 261"/>
                <a:gd name="T102" fmla="*/ 215 w 338"/>
                <a:gd name="T103" fmla="*/ 168 h 261"/>
                <a:gd name="T104" fmla="*/ 261 w 338"/>
                <a:gd name="T105" fmla="*/ 204 h 261"/>
                <a:gd name="T106" fmla="*/ 264 w 338"/>
                <a:gd name="T107" fmla="*/ 206 h 261"/>
                <a:gd name="T108" fmla="*/ 182 w 338"/>
                <a:gd name="T109" fmla="*/ 219 h 261"/>
                <a:gd name="T110" fmla="*/ 183 w 338"/>
                <a:gd name="T111" fmla="*/ 221 h 261"/>
                <a:gd name="T112" fmla="*/ 266 w 338"/>
                <a:gd name="T113" fmla="*/ 207 h 261"/>
                <a:gd name="T114" fmla="*/ 336 w 338"/>
                <a:gd name="T115" fmla="*/ 260 h 261"/>
                <a:gd name="T116" fmla="*/ 337 w 338"/>
                <a:gd name="T117" fmla="*/ 259 h 261"/>
                <a:gd name="T118" fmla="*/ 268 w 338"/>
                <a:gd name="T119" fmla="*/ 206 h 261"/>
                <a:gd name="T120" fmla="*/ 268 w 338"/>
                <a:gd name="T121" fmla="*/ 205 h 261"/>
                <a:gd name="T122" fmla="*/ 269 w 338"/>
                <a:gd name="T123" fmla="*/ 114 h 261"/>
                <a:gd name="T124" fmla="*/ 267 w 338"/>
                <a:gd name="T125" fmla="*/ 114 h 2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338" h="261">
                  <a:moveTo>
                    <a:pt x="267" y="114"/>
                  </a:moveTo>
                  <a:cubicBezTo>
                    <a:pt x="265" y="144"/>
                    <a:pt x="265" y="174"/>
                    <a:pt x="266" y="205"/>
                  </a:cubicBezTo>
                  <a:cubicBezTo>
                    <a:pt x="249" y="192"/>
                    <a:pt x="232" y="179"/>
                    <a:pt x="216" y="166"/>
                  </a:cubicBezTo>
                  <a:cubicBezTo>
                    <a:pt x="216" y="166"/>
                    <a:pt x="216" y="166"/>
                    <a:pt x="216" y="166"/>
                  </a:cubicBezTo>
                  <a:cubicBezTo>
                    <a:pt x="215" y="143"/>
                    <a:pt x="214" y="120"/>
                    <a:pt x="213" y="96"/>
                  </a:cubicBezTo>
                  <a:cubicBezTo>
                    <a:pt x="213" y="95"/>
                    <a:pt x="211" y="95"/>
                    <a:pt x="211" y="96"/>
                  </a:cubicBezTo>
                  <a:cubicBezTo>
                    <a:pt x="212" y="119"/>
                    <a:pt x="213" y="142"/>
                    <a:pt x="213" y="165"/>
                  </a:cubicBezTo>
                  <a:cubicBezTo>
                    <a:pt x="200" y="154"/>
                    <a:pt x="186" y="144"/>
                    <a:pt x="173" y="134"/>
                  </a:cubicBezTo>
                  <a:cubicBezTo>
                    <a:pt x="173" y="133"/>
                    <a:pt x="173" y="133"/>
                    <a:pt x="173" y="132"/>
                  </a:cubicBezTo>
                  <a:cubicBezTo>
                    <a:pt x="172" y="111"/>
                    <a:pt x="170" y="90"/>
                    <a:pt x="167" y="69"/>
                  </a:cubicBezTo>
                  <a:cubicBezTo>
                    <a:pt x="167" y="68"/>
                    <a:pt x="165" y="68"/>
                    <a:pt x="165" y="70"/>
                  </a:cubicBezTo>
                  <a:cubicBezTo>
                    <a:pt x="167" y="91"/>
                    <a:pt x="169" y="111"/>
                    <a:pt x="171" y="132"/>
                  </a:cubicBezTo>
                  <a:cubicBezTo>
                    <a:pt x="157" y="121"/>
                    <a:pt x="142" y="110"/>
                    <a:pt x="127" y="99"/>
                  </a:cubicBezTo>
                  <a:cubicBezTo>
                    <a:pt x="127" y="99"/>
                    <a:pt x="127" y="99"/>
                    <a:pt x="127" y="99"/>
                  </a:cubicBezTo>
                  <a:cubicBezTo>
                    <a:pt x="124" y="85"/>
                    <a:pt x="121" y="72"/>
                    <a:pt x="117" y="58"/>
                  </a:cubicBezTo>
                  <a:cubicBezTo>
                    <a:pt x="117" y="57"/>
                    <a:pt x="115" y="57"/>
                    <a:pt x="115" y="59"/>
                  </a:cubicBezTo>
                  <a:cubicBezTo>
                    <a:pt x="118" y="71"/>
                    <a:pt x="121" y="84"/>
                    <a:pt x="124" y="97"/>
                  </a:cubicBezTo>
                  <a:cubicBezTo>
                    <a:pt x="87" y="68"/>
                    <a:pt x="87" y="68"/>
                    <a:pt x="87" y="68"/>
                  </a:cubicBezTo>
                  <a:cubicBezTo>
                    <a:pt x="87" y="68"/>
                    <a:pt x="87" y="68"/>
                    <a:pt x="87" y="68"/>
                  </a:cubicBezTo>
                  <a:cubicBezTo>
                    <a:pt x="85" y="57"/>
                    <a:pt x="84" y="47"/>
                    <a:pt x="83" y="36"/>
                  </a:cubicBezTo>
                  <a:cubicBezTo>
                    <a:pt x="83" y="34"/>
                    <a:pt x="80" y="35"/>
                    <a:pt x="81" y="36"/>
                  </a:cubicBezTo>
                  <a:cubicBezTo>
                    <a:pt x="82" y="46"/>
                    <a:pt x="83" y="56"/>
                    <a:pt x="84" y="66"/>
                  </a:cubicBezTo>
                  <a:cubicBezTo>
                    <a:pt x="82" y="64"/>
                    <a:pt x="79" y="63"/>
                    <a:pt x="77" y="61"/>
                  </a:cubicBezTo>
                  <a:cubicBezTo>
                    <a:pt x="73" y="57"/>
                    <a:pt x="68" y="54"/>
                    <a:pt x="64" y="51"/>
                  </a:cubicBezTo>
                  <a:cubicBezTo>
                    <a:pt x="64" y="50"/>
                    <a:pt x="64" y="50"/>
                    <a:pt x="64" y="50"/>
                  </a:cubicBezTo>
                  <a:cubicBezTo>
                    <a:pt x="57" y="33"/>
                    <a:pt x="51" y="17"/>
                    <a:pt x="44" y="1"/>
                  </a:cubicBezTo>
                  <a:cubicBezTo>
                    <a:pt x="44" y="0"/>
                    <a:pt x="42" y="1"/>
                    <a:pt x="42" y="2"/>
                  </a:cubicBezTo>
                  <a:cubicBezTo>
                    <a:pt x="48" y="18"/>
                    <a:pt x="55" y="33"/>
                    <a:pt x="61" y="49"/>
                  </a:cubicBezTo>
                  <a:cubicBezTo>
                    <a:pt x="42" y="34"/>
                    <a:pt x="22" y="19"/>
                    <a:pt x="3" y="4"/>
                  </a:cubicBezTo>
                  <a:cubicBezTo>
                    <a:pt x="1" y="3"/>
                    <a:pt x="0" y="5"/>
                    <a:pt x="1" y="6"/>
                  </a:cubicBezTo>
                  <a:cubicBezTo>
                    <a:pt x="20" y="20"/>
                    <a:pt x="39" y="35"/>
                    <a:pt x="58" y="49"/>
                  </a:cubicBezTo>
                  <a:cubicBezTo>
                    <a:pt x="45" y="50"/>
                    <a:pt x="31" y="50"/>
                    <a:pt x="17" y="50"/>
                  </a:cubicBezTo>
                  <a:cubicBezTo>
                    <a:pt x="16" y="50"/>
                    <a:pt x="16" y="52"/>
                    <a:pt x="17" y="52"/>
                  </a:cubicBezTo>
                  <a:cubicBezTo>
                    <a:pt x="32" y="52"/>
                    <a:pt x="46" y="52"/>
                    <a:pt x="61" y="52"/>
                  </a:cubicBezTo>
                  <a:cubicBezTo>
                    <a:pt x="61" y="52"/>
                    <a:pt x="61" y="52"/>
                    <a:pt x="61" y="52"/>
                  </a:cubicBezTo>
                  <a:cubicBezTo>
                    <a:pt x="82" y="67"/>
                    <a:pt x="82" y="67"/>
                    <a:pt x="82" y="67"/>
                  </a:cubicBezTo>
                  <a:cubicBezTo>
                    <a:pt x="73" y="69"/>
                    <a:pt x="65" y="70"/>
                    <a:pt x="57" y="72"/>
                  </a:cubicBezTo>
                  <a:cubicBezTo>
                    <a:pt x="56" y="72"/>
                    <a:pt x="56" y="74"/>
                    <a:pt x="58" y="74"/>
                  </a:cubicBezTo>
                  <a:cubicBezTo>
                    <a:pt x="66" y="72"/>
                    <a:pt x="75" y="71"/>
                    <a:pt x="84" y="69"/>
                  </a:cubicBezTo>
                  <a:cubicBezTo>
                    <a:pt x="122" y="98"/>
                    <a:pt x="122" y="98"/>
                    <a:pt x="122" y="98"/>
                  </a:cubicBezTo>
                  <a:cubicBezTo>
                    <a:pt x="111" y="98"/>
                    <a:pt x="100" y="98"/>
                    <a:pt x="89" y="96"/>
                  </a:cubicBezTo>
                  <a:cubicBezTo>
                    <a:pt x="88" y="96"/>
                    <a:pt x="87" y="98"/>
                    <a:pt x="89" y="98"/>
                  </a:cubicBezTo>
                  <a:cubicBezTo>
                    <a:pt x="101" y="100"/>
                    <a:pt x="113" y="100"/>
                    <a:pt x="124" y="100"/>
                  </a:cubicBezTo>
                  <a:cubicBezTo>
                    <a:pt x="170" y="134"/>
                    <a:pt x="170" y="134"/>
                    <a:pt x="170" y="134"/>
                  </a:cubicBezTo>
                  <a:cubicBezTo>
                    <a:pt x="149" y="139"/>
                    <a:pt x="128" y="143"/>
                    <a:pt x="107" y="147"/>
                  </a:cubicBezTo>
                  <a:cubicBezTo>
                    <a:pt x="105" y="148"/>
                    <a:pt x="106" y="150"/>
                    <a:pt x="107" y="150"/>
                  </a:cubicBezTo>
                  <a:cubicBezTo>
                    <a:pt x="129" y="145"/>
                    <a:pt x="150" y="141"/>
                    <a:pt x="172" y="136"/>
                  </a:cubicBezTo>
                  <a:cubicBezTo>
                    <a:pt x="172" y="136"/>
                    <a:pt x="172" y="136"/>
                    <a:pt x="172" y="136"/>
                  </a:cubicBezTo>
                  <a:cubicBezTo>
                    <a:pt x="213" y="167"/>
                    <a:pt x="213" y="167"/>
                    <a:pt x="213" y="167"/>
                  </a:cubicBezTo>
                  <a:cubicBezTo>
                    <a:pt x="196" y="172"/>
                    <a:pt x="179" y="177"/>
                    <a:pt x="163" y="183"/>
                  </a:cubicBezTo>
                  <a:cubicBezTo>
                    <a:pt x="161" y="183"/>
                    <a:pt x="162" y="185"/>
                    <a:pt x="164" y="185"/>
                  </a:cubicBezTo>
                  <a:cubicBezTo>
                    <a:pt x="181" y="179"/>
                    <a:pt x="198" y="174"/>
                    <a:pt x="215" y="168"/>
                  </a:cubicBezTo>
                  <a:cubicBezTo>
                    <a:pt x="261" y="204"/>
                    <a:pt x="261" y="204"/>
                    <a:pt x="261" y="204"/>
                  </a:cubicBezTo>
                  <a:cubicBezTo>
                    <a:pt x="262" y="204"/>
                    <a:pt x="263" y="205"/>
                    <a:pt x="264" y="206"/>
                  </a:cubicBezTo>
                  <a:cubicBezTo>
                    <a:pt x="237" y="210"/>
                    <a:pt x="209" y="214"/>
                    <a:pt x="182" y="219"/>
                  </a:cubicBezTo>
                  <a:cubicBezTo>
                    <a:pt x="181" y="219"/>
                    <a:pt x="181" y="221"/>
                    <a:pt x="183" y="221"/>
                  </a:cubicBezTo>
                  <a:cubicBezTo>
                    <a:pt x="211" y="216"/>
                    <a:pt x="238" y="212"/>
                    <a:pt x="266" y="207"/>
                  </a:cubicBezTo>
                  <a:cubicBezTo>
                    <a:pt x="289" y="225"/>
                    <a:pt x="313" y="243"/>
                    <a:pt x="336" y="260"/>
                  </a:cubicBezTo>
                  <a:cubicBezTo>
                    <a:pt x="337" y="261"/>
                    <a:pt x="338" y="260"/>
                    <a:pt x="337" y="259"/>
                  </a:cubicBezTo>
                  <a:cubicBezTo>
                    <a:pt x="314" y="241"/>
                    <a:pt x="291" y="224"/>
                    <a:pt x="268" y="206"/>
                  </a:cubicBezTo>
                  <a:cubicBezTo>
                    <a:pt x="268" y="205"/>
                    <a:pt x="268" y="205"/>
                    <a:pt x="268" y="205"/>
                  </a:cubicBezTo>
                  <a:cubicBezTo>
                    <a:pt x="267" y="175"/>
                    <a:pt x="267" y="145"/>
                    <a:pt x="269" y="114"/>
                  </a:cubicBezTo>
                  <a:cubicBezTo>
                    <a:pt x="269" y="113"/>
                    <a:pt x="267" y="113"/>
                    <a:pt x="267" y="114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20" name="íSľíḓè"/>
            <p:cNvSpPr/>
            <p:nvPr/>
          </p:nvSpPr>
          <p:spPr bwMode="auto">
            <a:xfrm>
              <a:off x="4457700" y="3792538"/>
              <a:ext cx="1247775" cy="1728788"/>
            </a:xfrm>
            <a:custGeom>
              <a:gdLst>
                <a:gd name="T0" fmla="*/ 37 w 238"/>
                <a:gd name="T1" fmla="*/ 0 h 330"/>
                <a:gd name="T2" fmla="*/ 166 w 238"/>
                <a:gd name="T3" fmla="*/ 330 h 330"/>
                <a:gd name="T4" fmla="*/ 165 w 238"/>
                <a:gd name="T5" fmla="*/ 330 h 330"/>
                <a:gd name="T6" fmla="*/ 36 w 238"/>
                <a:gd name="T7" fmla="*/ 1 h 330"/>
                <a:gd name="T8" fmla="*/ 37 w 238"/>
                <a:gd name="T9" fmla="*/ 0 h 33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38" h="330">
                  <a:moveTo>
                    <a:pt x="37" y="0"/>
                  </a:moveTo>
                  <a:cubicBezTo>
                    <a:pt x="37" y="0"/>
                    <a:pt x="238" y="164"/>
                    <a:pt x="166" y="330"/>
                  </a:cubicBezTo>
                  <a:cubicBezTo>
                    <a:pt x="165" y="330"/>
                    <a:pt x="165" y="330"/>
                    <a:pt x="165" y="330"/>
                  </a:cubicBezTo>
                  <a:cubicBezTo>
                    <a:pt x="0" y="257"/>
                    <a:pt x="36" y="1"/>
                    <a:pt x="36" y="1"/>
                  </a:cubicBezTo>
                  <a:lnTo>
                    <a:pt x="37" y="0"/>
                  </a:lnTo>
                  <a:close/>
                </a:path>
              </a:pathLst>
            </a:custGeom>
            <a:solidFill>
              <a:srgbClr val="41709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21" name="íŝlïdé"/>
            <p:cNvSpPr/>
            <p:nvPr/>
          </p:nvSpPr>
          <p:spPr bwMode="auto">
            <a:xfrm>
              <a:off x="4672013" y="3924301"/>
              <a:ext cx="703263" cy="1674813"/>
            </a:xfrm>
            <a:custGeom>
              <a:gdLst>
                <a:gd name="T0" fmla="*/ 112 w 134"/>
                <a:gd name="T1" fmla="*/ 135 h 320"/>
                <a:gd name="T2" fmla="*/ 110 w 134"/>
                <a:gd name="T3" fmla="*/ 134 h 320"/>
                <a:gd name="T4" fmla="*/ 83 w 134"/>
                <a:gd name="T5" fmla="*/ 190 h 320"/>
                <a:gd name="T6" fmla="*/ 83 w 134"/>
                <a:gd name="T7" fmla="*/ 192 h 320"/>
                <a:gd name="T8" fmla="*/ 83 w 134"/>
                <a:gd name="T9" fmla="*/ 192 h 320"/>
                <a:gd name="T10" fmla="*/ 64 w 134"/>
                <a:gd name="T11" fmla="*/ 144 h 320"/>
                <a:gd name="T12" fmla="*/ 64 w 134"/>
                <a:gd name="T13" fmla="*/ 144 h 320"/>
                <a:gd name="T14" fmla="*/ 85 w 134"/>
                <a:gd name="T15" fmla="*/ 95 h 320"/>
                <a:gd name="T16" fmla="*/ 83 w 134"/>
                <a:gd name="T17" fmla="*/ 94 h 320"/>
                <a:gd name="T18" fmla="*/ 63 w 134"/>
                <a:gd name="T19" fmla="*/ 141 h 320"/>
                <a:gd name="T20" fmla="*/ 41 w 134"/>
                <a:gd name="T21" fmla="*/ 85 h 320"/>
                <a:gd name="T22" fmla="*/ 59 w 134"/>
                <a:gd name="T23" fmla="*/ 53 h 320"/>
                <a:gd name="T24" fmla="*/ 56 w 134"/>
                <a:gd name="T25" fmla="*/ 52 h 320"/>
                <a:gd name="T26" fmla="*/ 40 w 134"/>
                <a:gd name="T27" fmla="*/ 82 h 320"/>
                <a:gd name="T28" fmla="*/ 36 w 134"/>
                <a:gd name="T29" fmla="*/ 71 h 320"/>
                <a:gd name="T30" fmla="*/ 9 w 134"/>
                <a:gd name="T31" fmla="*/ 1 h 320"/>
                <a:gd name="T32" fmla="*/ 7 w 134"/>
                <a:gd name="T33" fmla="*/ 2 h 320"/>
                <a:gd name="T34" fmla="*/ 39 w 134"/>
                <a:gd name="T35" fmla="*/ 86 h 320"/>
                <a:gd name="T36" fmla="*/ 2 w 134"/>
                <a:gd name="T37" fmla="*/ 70 h 320"/>
                <a:gd name="T38" fmla="*/ 2 w 134"/>
                <a:gd name="T39" fmla="*/ 72 h 320"/>
                <a:gd name="T40" fmla="*/ 39 w 134"/>
                <a:gd name="T41" fmla="*/ 88 h 320"/>
                <a:gd name="T42" fmla="*/ 40 w 134"/>
                <a:gd name="T43" fmla="*/ 88 h 320"/>
                <a:gd name="T44" fmla="*/ 61 w 134"/>
                <a:gd name="T45" fmla="*/ 142 h 320"/>
                <a:gd name="T46" fmla="*/ 11 w 134"/>
                <a:gd name="T47" fmla="*/ 122 h 320"/>
                <a:gd name="T48" fmla="*/ 10 w 134"/>
                <a:gd name="T49" fmla="*/ 124 h 320"/>
                <a:gd name="T50" fmla="*/ 62 w 134"/>
                <a:gd name="T51" fmla="*/ 145 h 320"/>
                <a:gd name="T52" fmla="*/ 80 w 134"/>
                <a:gd name="T53" fmla="*/ 191 h 320"/>
                <a:gd name="T54" fmla="*/ 30 w 134"/>
                <a:gd name="T55" fmla="*/ 173 h 320"/>
                <a:gd name="T56" fmla="*/ 29 w 134"/>
                <a:gd name="T57" fmla="*/ 175 h 320"/>
                <a:gd name="T58" fmla="*/ 81 w 134"/>
                <a:gd name="T59" fmla="*/ 194 h 320"/>
                <a:gd name="T60" fmla="*/ 102 w 134"/>
                <a:gd name="T61" fmla="*/ 248 h 320"/>
                <a:gd name="T62" fmla="*/ 106 w 134"/>
                <a:gd name="T63" fmla="*/ 258 h 320"/>
                <a:gd name="T64" fmla="*/ 59 w 134"/>
                <a:gd name="T65" fmla="*/ 238 h 320"/>
                <a:gd name="T66" fmla="*/ 58 w 134"/>
                <a:gd name="T67" fmla="*/ 240 h 320"/>
                <a:gd name="T68" fmla="*/ 107 w 134"/>
                <a:gd name="T69" fmla="*/ 261 h 320"/>
                <a:gd name="T70" fmla="*/ 130 w 134"/>
                <a:gd name="T71" fmla="*/ 319 h 320"/>
                <a:gd name="T72" fmla="*/ 132 w 134"/>
                <a:gd name="T73" fmla="*/ 318 h 320"/>
                <a:gd name="T74" fmla="*/ 110 w 134"/>
                <a:gd name="T75" fmla="*/ 263 h 320"/>
                <a:gd name="T76" fmla="*/ 111 w 134"/>
                <a:gd name="T77" fmla="*/ 262 h 320"/>
                <a:gd name="T78" fmla="*/ 134 w 134"/>
                <a:gd name="T79" fmla="*/ 209 h 320"/>
                <a:gd name="T80" fmla="*/ 132 w 134"/>
                <a:gd name="T81" fmla="*/ 208 h 320"/>
                <a:gd name="T82" fmla="*/ 109 w 134"/>
                <a:gd name="T83" fmla="*/ 260 h 320"/>
                <a:gd name="T84" fmla="*/ 109 w 134"/>
                <a:gd name="T85" fmla="*/ 260 h 320"/>
                <a:gd name="T86" fmla="*/ 109 w 134"/>
                <a:gd name="T87" fmla="*/ 260 h 320"/>
                <a:gd name="T88" fmla="*/ 84 w 134"/>
                <a:gd name="T89" fmla="*/ 194 h 320"/>
                <a:gd name="T90" fmla="*/ 84 w 134"/>
                <a:gd name="T91" fmla="*/ 192 h 320"/>
                <a:gd name="T92" fmla="*/ 84 w 134"/>
                <a:gd name="T93" fmla="*/ 192 h 320"/>
                <a:gd name="T94" fmla="*/ 84 w 134"/>
                <a:gd name="T95" fmla="*/ 192 h 320"/>
                <a:gd name="T96" fmla="*/ 112 w 134"/>
                <a:gd name="T97" fmla="*/ 135 h 32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134" h="320">
                  <a:moveTo>
                    <a:pt x="112" y="135"/>
                  </a:moveTo>
                  <a:cubicBezTo>
                    <a:pt x="112" y="133"/>
                    <a:pt x="110" y="132"/>
                    <a:pt x="110" y="134"/>
                  </a:cubicBezTo>
                  <a:cubicBezTo>
                    <a:pt x="103" y="153"/>
                    <a:pt x="94" y="172"/>
                    <a:pt x="83" y="190"/>
                  </a:cubicBezTo>
                  <a:cubicBezTo>
                    <a:pt x="82" y="191"/>
                    <a:pt x="83" y="192"/>
                    <a:pt x="83" y="192"/>
                  </a:cubicBezTo>
                  <a:cubicBezTo>
                    <a:pt x="83" y="192"/>
                    <a:pt x="83" y="192"/>
                    <a:pt x="83" y="192"/>
                  </a:cubicBezTo>
                  <a:cubicBezTo>
                    <a:pt x="77" y="176"/>
                    <a:pt x="70" y="160"/>
                    <a:pt x="64" y="144"/>
                  </a:cubicBezTo>
                  <a:cubicBezTo>
                    <a:pt x="64" y="144"/>
                    <a:pt x="64" y="144"/>
                    <a:pt x="64" y="144"/>
                  </a:cubicBezTo>
                  <a:cubicBezTo>
                    <a:pt x="71" y="128"/>
                    <a:pt x="78" y="111"/>
                    <a:pt x="85" y="95"/>
                  </a:cubicBezTo>
                  <a:cubicBezTo>
                    <a:pt x="86" y="94"/>
                    <a:pt x="83" y="93"/>
                    <a:pt x="83" y="94"/>
                  </a:cubicBezTo>
                  <a:cubicBezTo>
                    <a:pt x="76" y="110"/>
                    <a:pt x="70" y="125"/>
                    <a:pt x="63" y="141"/>
                  </a:cubicBezTo>
                  <a:cubicBezTo>
                    <a:pt x="56" y="122"/>
                    <a:pt x="49" y="104"/>
                    <a:pt x="41" y="85"/>
                  </a:cubicBezTo>
                  <a:cubicBezTo>
                    <a:pt x="47" y="74"/>
                    <a:pt x="53" y="64"/>
                    <a:pt x="59" y="53"/>
                  </a:cubicBezTo>
                  <a:cubicBezTo>
                    <a:pt x="59" y="52"/>
                    <a:pt x="57" y="51"/>
                    <a:pt x="56" y="52"/>
                  </a:cubicBezTo>
                  <a:cubicBezTo>
                    <a:pt x="51" y="62"/>
                    <a:pt x="46" y="72"/>
                    <a:pt x="40" y="82"/>
                  </a:cubicBezTo>
                  <a:cubicBezTo>
                    <a:pt x="36" y="71"/>
                    <a:pt x="36" y="71"/>
                    <a:pt x="36" y="71"/>
                  </a:cubicBezTo>
                  <a:cubicBezTo>
                    <a:pt x="27" y="48"/>
                    <a:pt x="18" y="24"/>
                    <a:pt x="9" y="1"/>
                  </a:cubicBezTo>
                  <a:cubicBezTo>
                    <a:pt x="8" y="0"/>
                    <a:pt x="6" y="0"/>
                    <a:pt x="7" y="2"/>
                  </a:cubicBezTo>
                  <a:cubicBezTo>
                    <a:pt x="39" y="86"/>
                    <a:pt x="39" y="86"/>
                    <a:pt x="39" y="86"/>
                  </a:cubicBezTo>
                  <a:cubicBezTo>
                    <a:pt x="26" y="82"/>
                    <a:pt x="14" y="76"/>
                    <a:pt x="2" y="70"/>
                  </a:cubicBezTo>
                  <a:cubicBezTo>
                    <a:pt x="1" y="69"/>
                    <a:pt x="0" y="71"/>
                    <a:pt x="2" y="72"/>
                  </a:cubicBezTo>
                  <a:cubicBezTo>
                    <a:pt x="14" y="79"/>
                    <a:pt x="26" y="84"/>
                    <a:pt x="39" y="88"/>
                  </a:cubicBezTo>
                  <a:cubicBezTo>
                    <a:pt x="40" y="88"/>
                    <a:pt x="40" y="88"/>
                    <a:pt x="40" y="88"/>
                  </a:cubicBezTo>
                  <a:cubicBezTo>
                    <a:pt x="61" y="142"/>
                    <a:pt x="61" y="142"/>
                    <a:pt x="61" y="142"/>
                  </a:cubicBezTo>
                  <a:cubicBezTo>
                    <a:pt x="44" y="136"/>
                    <a:pt x="28" y="129"/>
                    <a:pt x="11" y="122"/>
                  </a:cubicBezTo>
                  <a:cubicBezTo>
                    <a:pt x="10" y="122"/>
                    <a:pt x="9" y="124"/>
                    <a:pt x="10" y="124"/>
                  </a:cubicBezTo>
                  <a:cubicBezTo>
                    <a:pt x="27" y="131"/>
                    <a:pt x="45" y="138"/>
                    <a:pt x="62" y="145"/>
                  </a:cubicBezTo>
                  <a:cubicBezTo>
                    <a:pt x="80" y="191"/>
                    <a:pt x="80" y="191"/>
                    <a:pt x="80" y="191"/>
                  </a:cubicBezTo>
                  <a:cubicBezTo>
                    <a:pt x="63" y="185"/>
                    <a:pt x="46" y="179"/>
                    <a:pt x="30" y="173"/>
                  </a:cubicBezTo>
                  <a:cubicBezTo>
                    <a:pt x="28" y="173"/>
                    <a:pt x="27" y="175"/>
                    <a:pt x="29" y="175"/>
                  </a:cubicBezTo>
                  <a:cubicBezTo>
                    <a:pt x="46" y="181"/>
                    <a:pt x="64" y="187"/>
                    <a:pt x="81" y="194"/>
                  </a:cubicBezTo>
                  <a:cubicBezTo>
                    <a:pt x="88" y="212"/>
                    <a:pt x="95" y="230"/>
                    <a:pt x="102" y="248"/>
                  </a:cubicBezTo>
                  <a:cubicBezTo>
                    <a:pt x="104" y="252"/>
                    <a:pt x="105" y="255"/>
                    <a:pt x="106" y="258"/>
                  </a:cubicBezTo>
                  <a:cubicBezTo>
                    <a:pt x="90" y="252"/>
                    <a:pt x="75" y="245"/>
                    <a:pt x="59" y="238"/>
                  </a:cubicBezTo>
                  <a:cubicBezTo>
                    <a:pt x="58" y="237"/>
                    <a:pt x="57" y="239"/>
                    <a:pt x="58" y="240"/>
                  </a:cubicBezTo>
                  <a:cubicBezTo>
                    <a:pt x="107" y="261"/>
                    <a:pt x="107" y="261"/>
                    <a:pt x="107" y="261"/>
                  </a:cubicBezTo>
                  <a:cubicBezTo>
                    <a:pt x="115" y="281"/>
                    <a:pt x="122" y="300"/>
                    <a:pt x="130" y="319"/>
                  </a:cubicBezTo>
                  <a:cubicBezTo>
                    <a:pt x="130" y="320"/>
                    <a:pt x="132" y="319"/>
                    <a:pt x="132" y="318"/>
                  </a:cubicBezTo>
                  <a:cubicBezTo>
                    <a:pt x="125" y="300"/>
                    <a:pt x="117" y="281"/>
                    <a:pt x="110" y="263"/>
                  </a:cubicBezTo>
                  <a:cubicBezTo>
                    <a:pt x="111" y="262"/>
                    <a:pt x="111" y="262"/>
                    <a:pt x="111" y="262"/>
                  </a:cubicBezTo>
                  <a:cubicBezTo>
                    <a:pt x="118" y="245"/>
                    <a:pt x="126" y="227"/>
                    <a:pt x="134" y="209"/>
                  </a:cubicBezTo>
                  <a:cubicBezTo>
                    <a:pt x="134" y="208"/>
                    <a:pt x="132" y="207"/>
                    <a:pt x="132" y="208"/>
                  </a:cubicBezTo>
                  <a:cubicBezTo>
                    <a:pt x="124" y="225"/>
                    <a:pt x="117" y="243"/>
                    <a:pt x="109" y="260"/>
                  </a:cubicBezTo>
                  <a:cubicBezTo>
                    <a:pt x="109" y="260"/>
                    <a:pt x="109" y="260"/>
                    <a:pt x="109" y="260"/>
                  </a:cubicBezTo>
                  <a:cubicBezTo>
                    <a:pt x="109" y="260"/>
                    <a:pt x="109" y="260"/>
                    <a:pt x="109" y="260"/>
                  </a:cubicBezTo>
                  <a:cubicBezTo>
                    <a:pt x="84" y="194"/>
                    <a:pt x="84" y="194"/>
                    <a:pt x="84" y="194"/>
                  </a:cubicBezTo>
                  <a:cubicBezTo>
                    <a:pt x="85" y="194"/>
                    <a:pt x="85" y="193"/>
                    <a:pt x="84" y="192"/>
                  </a:cubicBezTo>
                  <a:cubicBezTo>
                    <a:pt x="84" y="192"/>
                    <a:pt x="84" y="192"/>
                    <a:pt x="84" y="192"/>
                  </a:cubicBezTo>
                  <a:cubicBezTo>
                    <a:pt x="84" y="192"/>
                    <a:pt x="84" y="192"/>
                    <a:pt x="84" y="192"/>
                  </a:cubicBezTo>
                  <a:cubicBezTo>
                    <a:pt x="95" y="174"/>
                    <a:pt x="104" y="154"/>
                    <a:pt x="112" y="135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22" name="iṡḷíḓê"/>
            <p:cNvSpPr/>
            <p:nvPr/>
          </p:nvSpPr>
          <p:spPr bwMode="auto">
            <a:xfrm>
              <a:off x="7064375" y="2290763"/>
              <a:ext cx="239713" cy="3522663"/>
            </a:xfrm>
            <a:custGeom>
              <a:gdLst>
                <a:gd name="T0" fmla="*/ 46 w 46"/>
                <a:gd name="T1" fmla="*/ 20 h 673"/>
                <a:gd name="T2" fmla="*/ 46 w 46"/>
                <a:gd name="T3" fmla="*/ 653 h 673"/>
                <a:gd name="T4" fmla="*/ 26 w 46"/>
                <a:gd name="T5" fmla="*/ 673 h 673"/>
                <a:gd name="T6" fmla="*/ 0 w 46"/>
                <a:gd name="T7" fmla="*/ 673 h 673"/>
                <a:gd name="T8" fmla="*/ 20 w 46"/>
                <a:gd name="T9" fmla="*/ 653 h 673"/>
                <a:gd name="T10" fmla="*/ 20 w 46"/>
                <a:gd name="T11" fmla="*/ 20 h 673"/>
                <a:gd name="T12" fmla="*/ 0 w 46"/>
                <a:gd name="T13" fmla="*/ 0 h 673"/>
                <a:gd name="T14" fmla="*/ 26 w 46"/>
                <a:gd name="T15" fmla="*/ 0 h 673"/>
                <a:gd name="T16" fmla="*/ 46 w 46"/>
                <a:gd name="T17" fmla="*/ 20 h 6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46" h="673">
                  <a:moveTo>
                    <a:pt x="46" y="20"/>
                  </a:moveTo>
                  <a:cubicBezTo>
                    <a:pt x="46" y="653"/>
                    <a:pt x="46" y="653"/>
                    <a:pt x="46" y="653"/>
                  </a:cubicBezTo>
                  <a:cubicBezTo>
                    <a:pt x="46" y="664"/>
                    <a:pt x="37" y="673"/>
                    <a:pt x="26" y="673"/>
                  </a:cubicBezTo>
                  <a:cubicBezTo>
                    <a:pt x="0" y="673"/>
                    <a:pt x="0" y="673"/>
                    <a:pt x="0" y="673"/>
                  </a:cubicBezTo>
                  <a:cubicBezTo>
                    <a:pt x="11" y="673"/>
                    <a:pt x="20" y="664"/>
                    <a:pt x="20" y="653"/>
                  </a:cubicBezTo>
                  <a:cubicBezTo>
                    <a:pt x="20" y="20"/>
                    <a:pt x="20" y="20"/>
                    <a:pt x="20" y="20"/>
                  </a:cubicBezTo>
                  <a:cubicBezTo>
                    <a:pt x="20" y="9"/>
                    <a:pt x="11" y="0"/>
                    <a:pt x="0" y="0"/>
                  </a:cubicBezTo>
                  <a:cubicBezTo>
                    <a:pt x="26" y="0"/>
                    <a:pt x="26" y="0"/>
                    <a:pt x="26" y="0"/>
                  </a:cubicBezTo>
                  <a:cubicBezTo>
                    <a:pt x="37" y="0"/>
                    <a:pt x="46" y="9"/>
                    <a:pt x="46" y="20"/>
                  </a:cubicBezTo>
                </a:path>
              </a:pathLst>
            </a:custGeom>
            <a:solidFill>
              <a:srgbClr val="22272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23" name="íslïḍê"/>
            <p:cNvSpPr/>
            <p:nvPr/>
          </p:nvSpPr>
          <p:spPr bwMode="auto">
            <a:xfrm>
              <a:off x="5259388" y="2290763"/>
              <a:ext cx="1909763" cy="3522663"/>
            </a:xfrm>
            <a:custGeom>
              <a:gdLst>
                <a:gd name="T0" fmla="*/ 364 w 364"/>
                <a:gd name="T1" fmla="*/ 20 h 673"/>
                <a:gd name="T2" fmla="*/ 364 w 364"/>
                <a:gd name="T3" fmla="*/ 653 h 673"/>
                <a:gd name="T4" fmla="*/ 344 w 364"/>
                <a:gd name="T5" fmla="*/ 673 h 673"/>
                <a:gd name="T6" fmla="*/ 19 w 364"/>
                <a:gd name="T7" fmla="*/ 673 h 673"/>
                <a:gd name="T8" fmla="*/ 0 w 364"/>
                <a:gd name="T9" fmla="*/ 653 h 673"/>
                <a:gd name="T10" fmla="*/ 0 w 364"/>
                <a:gd name="T11" fmla="*/ 20 h 673"/>
                <a:gd name="T12" fmla="*/ 19 w 364"/>
                <a:gd name="T13" fmla="*/ 0 h 673"/>
                <a:gd name="T14" fmla="*/ 344 w 364"/>
                <a:gd name="T15" fmla="*/ 0 h 673"/>
                <a:gd name="T16" fmla="*/ 364 w 364"/>
                <a:gd name="T17" fmla="*/ 20 h 6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64" h="673">
                  <a:moveTo>
                    <a:pt x="364" y="20"/>
                  </a:moveTo>
                  <a:cubicBezTo>
                    <a:pt x="364" y="653"/>
                    <a:pt x="364" y="653"/>
                    <a:pt x="364" y="653"/>
                  </a:cubicBezTo>
                  <a:cubicBezTo>
                    <a:pt x="364" y="664"/>
                    <a:pt x="355" y="673"/>
                    <a:pt x="344" y="673"/>
                  </a:cubicBezTo>
                  <a:cubicBezTo>
                    <a:pt x="19" y="673"/>
                    <a:pt x="19" y="673"/>
                    <a:pt x="19" y="673"/>
                  </a:cubicBezTo>
                  <a:cubicBezTo>
                    <a:pt x="8" y="673"/>
                    <a:pt x="0" y="664"/>
                    <a:pt x="0" y="653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0" y="9"/>
                    <a:pt x="8" y="0"/>
                    <a:pt x="19" y="0"/>
                  </a:cubicBezTo>
                  <a:cubicBezTo>
                    <a:pt x="344" y="0"/>
                    <a:pt x="344" y="0"/>
                    <a:pt x="344" y="0"/>
                  </a:cubicBezTo>
                  <a:cubicBezTo>
                    <a:pt x="355" y="0"/>
                    <a:pt x="364" y="9"/>
                    <a:pt x="364" y="20"/>
                  </a:cubicBezTo>
                </a:path>
              </a:pathLst>
            </a:custGeom>
            <a:solidFill>
              <a:srgbClr val="243D5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24" name="íŝlïḍé"/>
            <p:cNvSpPr/>
            <p:nvPr/>
          </p:nvSpPr>
          <p:spPr bwMode="auto">
            <a:xfrm>
              <a:off x="5327650" y="2619376"/>
              <a:ext cx="1778000" cy="2843213"/>
            </a:xfrm>
            <a:prstGeom prst="rect">
              <a:avLst/>
            </a:prstGeom>
            <a:solidFill>
              <a:srgbClr val="CBF7F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25" name="îŝḷîďé"/>
            <p:cNvSpPr/>
            <p:nvPr/>
          </p:nvSpPr>
          <p:spPr bwMode="auto">
            <a:xfrm>
              <a:off x="5327650" y="2619376"/>
              <a:ext cx="1778000" cy="2843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26" name="íṡḷïḋè"/>
            <p:cNvSpPr/>
            <p:nvPr/>
          </p:nvSpPr>
          <p:spPr bwMode="auto">
            <a:xfrm>
              <a:off x="5951538" y="5535613"/>
              <a:ext cx="441325" cy="173038"/>
            </a:xfrm>
            <a:custGeom>
              <a:gdLst>
                <a:gd name="T0" fmla="*/ 67 w 84"/>
                <a:gd name="T1" fmla="*/ 33 h 33"/>
                <a:gd name="T2" fmla="*/ 16 w 84"/>
                <a:gd name="T3" fmla="*/ 33 h 33"/>
                <a:gd name="T4" fmla="*/ 0 w 84"/>
                <a:gd name="T5" fmla="*/ 16 h 33"/>
                <a:gd name="T6" fmla="*/ 16 w 84"/>
                <a:gd name="T7" fmla="*/ 0 h 33"/>
                <a:gd name="T8" fmla="*/ 67 w 84"/>
                <a:gd name="T9" fmla="*/ 0 h 33"/>
                <a:gd name="T10" fmla="*/ 84 w 84"/>
                <a:gd name="T11" fmla="*/ 16 h 33"/>
                <a:gd name="T12" fmla="*/ 67 w 84"/>
                <a:gd name="T13" fmla="*/ 33 h 3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84" h="33">
                  <a:moveTo>
                    <a:pt x="67" y="33"/>
                  </a:moveTo>
                  <a:cubicBezTo>
                    <a:pt x="16" y="33"/>
                    <a:pt x="16" y="33"/>
                    <a:pt x="16" y="33"/>
                  </a:cubicBezTo>
                  <a:cubicBezTo>
                    <a:pt x="7" y="33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67" y="0"/>
                    <a:pt x="67" y="0"/>
                    <a:pt x="67" y="0"/>
                  </a:cubicBezTo>
                  <a:cubicBezTo>
                    <a:pt x="76" y="0"/>
                    <a:pt x="84" y="7"/>
                    <a:pt x="84" y="16"/>
                  </a:cubicBezTo>
                  <a:cubicBezTo>
                    <a:pt x="84" y="25"/>
                    <a:pt x="76" y="33"/>
                    <a:pt x="67" y="33"/>
                  </a:cubicBezTo>
                  <a:close/>
                </a:path>
              </a:pathLst>
            </a:custGeom>
            <a:solidFill>
              <a:srgbClr val="22272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27" name="ísḷîḍè"/>
            <p:cNvSpPr/>
            <p:nvPr/>
          </p:nvSpPr>
          <p:spPr bwMode="auto">
            <a:xfrm>
              <a:off x="5935663" y="5521326"/>
              <a:ext cx="466725" cy="203200"/>
            </a:xfrm>
            <a:custGeom>
              <a:gdLst>
                <a:gd name="T0" fmla="*/ 70 w 89"/>
                <a:gd name="T1" fmla="*/ 39 h 39"/>
                <a:gd name="T2" fmla="*/ 19 w 89"/>
                <a:gd name="T3" fmla="*/ 39 h 39"/>
                <a:gd name="T4" fmla="*/ 0 w 89"/>
                <a:gd name="T5" fmla="*/ 19 h 39"/>
                <a:gd name="T6" fmla="*/ 19 w 89"/>
                <a:gd name="T7" fmla="*/ 0 h 39"/>
                <a:gd name="T8" fmla="*/ 70 w 89"/>
                <a:gd name="T9" fmla="*/ 0 h 39"/>
                <a:gd name="T10" fmla="*/ 89 w 89"/>
                <a:gd name="T11" fmla="*/ 19 h 39"/>
                <a:gd name="T12" fmla="*/ 70 w 89"/>
                <a:gd name="T13" fmla="*/ 39 h 39"/>
                <a:gd name="T14" fmla="*/ 19 w 89"/>
                <a:gd name="T15" fmla="*/ 5 h 39"/>
                <a:gd name="T16" fmla="*/ 6 w 89"/>
                <a:gd name="T17" fmla="*/ 19 h 39"/>
                <a:gd name="T18" fmla="*/ 19 w 89"/>
                <a:gd name="T19" fmla="*/ 33 h 39"/>
                <a:gd name="T20" fmla="*/ 70 w 89"/>
                <a:gd name="T21" fmla="*/ 33 h 39"/>
                <a:gd name="T22" fmla="*/ 84 w 89"/>
                <a:gd name="T23" fmla="*/ 19 h 39"/>
                <a:gd name="T24" fmla="*/ 70 w 89"/>
                <a:gd name="T25" fmla="*/ 5 h 39"/>
                <a:gd name="T26" fmla="*/ 19 w 89"/>
                <a:gd name="T27" fmla="*/ 5 h 3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89" h="39">
                  <a:moveTo>
                    <a:pt x="70" y="39"/>
                  </a:moveTo>
                  <a:cubicBezTo>
                    <a:pt x="19" y="39"/>
                    <a:pt x="19" y="39"/>
                    <a:pt x="19" y="39"/>
                  </a:cubicBez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19" y="0"/>
                  </a:cubicBezTo>
                  <a:cubicBezTo>
                    <a:pt x="70" y="0"/>
                    <a:pt x="70" y="0"/>
                    <a:pt x="70" y="0"/>
                  </a:cubicBezTo>
                  <a:cubicBezTo>
                    <a:pt x="81" y="0"/>
                    <a:pt x="89" y="9"/>
                    <a:pt x="89" y="19"/>
                  </a:cubicBezTo>
                  <a:cubicBezTo>
                    <a:pt x="89" y="30"/>
                    <a:pt x="81" y="39"/>
                    <a:pt x="70" y="39"/>
                  </a:cubicBezTo>
                  <a:close/>
                  <a:moveTo>
                    <a:pt x="19" y="5"/>
                  </a:moveTo>
                  <a:cubicBezTo>
                    <a:pt x="12" y="5"/>
                    <a:pt x="6" y="12"/>
                    <a:pt x="6" y="19"/>
                  </a:cubicBezTo>
                  <a:cubicBezTo>
                    <a:pt x="6" y="27"/>
                    <a:pt x="12" y="33"/>
                    <a:pt x="19" y="33"/>
                  </a:cubicBezTo>
                  <a:cubicBezTo>
                    <a:pt x="70" y="33"/>
                    <a:pt x="70" y="33"/>
                    <a:pt x="70" y="33"/>
                  </a:cubicBezTo>
                  <a:cubicBezTo>
                    <a:pt x="78" y="33"/>
                    <a:pt x="84" y="27"/>
                    <a:pt x="84" y="19"/>
                  </a:cubicBezTo>
                  <a:cubicBezTo>
                    <a:pt x="84" y="12"/>
                    <a:pt x="78" y="5"/>
                    <a:pt x="70" y="5"/>
                  </a:cubicBezTo>
                  <a:lnTo>
                    <a:pt x="19" y="5"/>
                  </a:lnTo>
                  <a:close/>
                </a:path>
              </a:pathLst>
            </a:custGeom>
            <a:solidFill>
              <a:srgbClr val="C9DFE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28" name="ísļíḍè"/>
            <p:cNvSpPr/>
            <p:nvPr/>
          </p:nvSpPr>
          <p:spPr bwMode="auto">
            <a:xfrm>
              <a:off x="5732463" y="2420938"/>
              <a:ext cx="958850" cy="52388"/>
            </a:xfrm>
            <a:custGeom>
              <a:gdLst>
                <a:gd name="T0" fmla="*/ 178 w 183"/>
                <a:gd name="T1" fmla="*/ 10 h 10"/>
                <a:gd name="T2" fmla="*/ 5 w 183"/>
                <a:gd name="T3" fmla="*/ 10 h 10"/>
                <a:gd name="T4" fmla="*/ 0 w 183"/>
                <a:gd name="T5" fmla="*/ 5 h 10"/>
                <a:gd name="T6" fmla="*/ 5 w 183"/>
                <a:gd name="T7" fmla="*/ 0 h 10"/>
                <a:gd name="T8" fmla="*/ 178 w 183"/>
                <a:gd name="T9" fmla="*/ 0 h 10"/>
                <a:gd name="T10" fmla="*/ 183 w 183"/>
                <a:gd name="T11" fmla="*/ 5 h 10"/>
                <a:gd name="T12" fmla="*/ 178 w 183"/>
                <a:gd name="T13" fmla="*/ 10 h 1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83" h="10">
                  <a:moveTo>
                    <a:pt x="178" y="10"/>
                  </a:moveTo>
                  <a:cubicBezTo>
                    <a:pt x="5" y="10"/>
                    <a:pt x="5" y="10"/>
                    <a:pt x="5" y="10"/>
                  </a:cubicBezTo>
                  <a:cubicBezTo>
                    <a:pt x="3" y="10"/>
                    <a:pt x="0" y="7"/>
                    <a:pt x="0" y="5"/>
                  </a:cubicBezTo>
                  <a:cubicBezTo>
                    <a:pt x="0" y="2"/>
                    <a:pt x="3" y="0"/>
                    <a:pt x="5" y="0"/>
                  </a:cubicBezTo>
                  <a:cubicBezTo>
                    <a:pt x="178" y="0"/>
                    <a:pt x="178" y="0"/>
                    <a:pt x="178" y="0"/>
                  </a:cubicBezTo>
                  <a:cubicBezTo>
                    <a:pt x="181" y="0"/>
                    <a:pt x="183" y="2"/>
                    <a:pt x="183" y="5"/>
                  </a:cubicBezTo>
                  <a:cubicBezTo>
                    <a:pt x="183" y="7"/>
                    <a:pt x="181" y="10"/>
                    <a:pt x="178" y="10"/>
                  </a:cubicBezTo>
                  <a:close/>
                </a:path>
              </a:pathLst>
            </a:custGeom>
            <a:solidFill>
              <a:srgbClr val="22272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29" name="ïṡļîde"/>
            <p:cNvSpPr/>
            <p:nvPr/>
          </p:nvSpPr>
          <p:spPr bwMode="auto">
            <a:xfrm>
              <a:off x="5564188" y="2420938"/>
              <a:ext cx="73025" cy="68263"/>
            </a:xfrm>
            <a:custGeom>
              <a:gdLst>
                <a:gd name="T0" fmla="*/ 7 w 14"/>
                <a:gd name="T1" fmla="*/ 13 h 13"/>
                <a:gd name="T2" fmla="*/ 7 w 14"/>
                <a:gd name="T3" fmla="*/ 13 h 13"/>
                <a:gd name="T4" fmla="*/ 0 w 14"/>
                <a:gd name="T5" fmla="*/ 6 h 13"/>
                <a:gd name="T6" fmla="*/ 7 w 14"/>
                <a:gd name="T7" fmla="*/ 0 h 13"/>
                <a:gd name="T8" fmla="*/ 14 w 14"/>
                <a:gd name="T9" fmla="*/ 6 h 13"/>
                <a:gd name="T10" fmla="*/ 7 w 14"/>
                <a:gd name="T11" fmla="*/ 13 h 1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4" h="13">
                  <a:moveTo>
                    <a:pt x="7" y="13"/>
                  </a:moveTo>
                  <a:cubicBezTo>
                    <a:pt x="7" y="13"/>
                    <a:pt x="7" y="13"/>
                    <a:pt x="7" y="13"/>
                  </a:cubicBezTo>
                  <a:cubicBezTo>
                    <a:pt x="3" y="13"/>
                    <a:pt x="0" y="10"/>
                    <a:pt x="0" y="6"/>
                  </a:cubicBezTo>
                  <a:cubicBezTo>
                    <a:pt x="0" y="3"/>
                    <a:pt x="3" y="0"/>
                    <a:pt x="7" y="0"/>
                  </a:cubicBezTo>
                  <a:cubicBezTo>
                    <a:pt x="11" y="0"/>
                    <a:pt x="14" y="3"/>
                    <a:pt x="14" y="6"/>
                  </a:cubicBezTo>
                  <a:cubicBezTo>
                    <a:pt x="14" y="10"/>
                    <a:pt x="11" y="13"/>
                    <a:pt x="7" y="13"/>
                  </a:cubicBezTo>
                  <a:close/>
                </a:path>
              </a:pathLst>
            </a:custGeom>
            <a:solidFill>
              <a:srgbClr val="FF8DA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30" name="íṥlîḍè"/>
            <p:cNvSpPr/>
            <p:nvPr/>
          </p:nvSpPr>
          <p:spPr bwMode="auto">
            <a:xfrm>
              <a:off x="6759575" y="2352676"/>
              <a:ext cx="1500188" cy="1057275"/>
            </a:xfrm>
            <a:custGeom>
              <a:gdLst>
                <a:gd name="T0" fmla="*/ 286 w 286"/>
                <a:gd name="T1" fmla="*/ 87 h 202"/>
                <a:gd name="T2" fmla="*/ 239 w 286"/>
                <a:gd name="T3" fmla="*/ 151 h 202"/>
                <a:gd name="T4" fmla="*/ 239 w 286"/>
                <a:gd name="T5" fmla="*/ 152 h 202"/>
                <a:gd name="T6" fmla="*/ 205 w 286"/>
                <a:gd name="T7" fmla="*/ 165 h 202"/>
                <a:gd name="T8" fmla="*/ 10 w 286"/>
                <a:gd name="T9" fmla="*/ 202 h 202"/>
                <a:gd name="T10" fmla="*/ 64 w 286"/>
                <a:gd name="T11" fmla="*/ 159 h 202"/>
                <a:gd name="T12" fmla="*/ 0 w 286"/>
                <a:gd name="T13" fmla="*/ 87 h 202"/>
                <a:gd name="T14" fmla="*/ 143 w 286"/>
                <a:gd name="T15" fmla="*/ 0 h 202"/>
                <a:gd name="T16" fmla="*/ 286 w 286"/>
                <a:gd name="T17" fmla="*/ 87 h 20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86" h="201">
                  <a:moveTo>
                    <a:pt x="286" y="87"/>
                  </a:moveTo>
                  <a:cubicBezTo>
                    <a:pt x="286" y="113"/>
                    <a:pt x="268" y="136"/>
                    <a:pt x="239" y="151"/>
                  </a:cubicBezTo>
                  <a:cubicBezTo>
                    <a:pt x="239" y="152"/>
                    <a:pt x="239" y="152"/>
                    <a:pt x="239" y="152"/>
                  </a:cubicBezTo>
                  <a:cubicBezTo>
                    <a:pt x="236" y="153"/>
                    <a:pt x="225" y="158"/>
                    <a:pt x="205" y="165"/>
                  </a:cubicBezTo>
                  <a:cubicBezTo>
                    <a:pt x="169" y="178"/>
                    <a:pt x="103" y="196"/>
                    <a:pt x="10" y="202"/>
                  </a:cubicBezTo>
                  <a:cubicBezTo>
                    <a:pt x="10" y="202"/>
                    <a:pt x="67" y="190"/>
                    <a:pt x="64" y="159"/>
                  </a:cubicBezTo>
                  <a:cubicBezTo>
                    <a:pt x="25" y="144"/>
                    <a:pt x="0" y="117"/>
                    <a:pt x="0" y="87"/>
                  </a:cubicBezTo>
                  <a:cubicBezTo>
                    <a:pt x="0" y="39"/>
                    <a:pt x="64" y="0"/>
                    <a:pt x="143" y="0"/>
                  </a:cubicBezTo>
                  <a:cubicBezTo>
                    <a:pt x="222" y="0"/>
                    <a:pt x="286" y="39"/>
                    <a:pt x="286" y="87"/>
                  </a:cubicBezTo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31" name="ïṩļiďè"/>
            <p:cNvSpPr/>
            <p:nvPr/>
          </p:nvSpPr>
          <p:spPr bwMode="auto">
            <a:xfrm>
              <a:off x="5810250" y="1263651"/>
              <a:ext cx="644525" cy="565150"/>
            </a:xfrm>
            <a:custGeom>
              <a:gdLst>
                <a:gd name="T0" fmla="*/ 92 w 123"/>
                <a:gd name="T1" fmla="*/ 0 h 108"/>
                <a:gd name="T2" fmla="*/ 122 w 123"/>
                <a:gd name="T3" fmla="*/ 32 h 108"/>
                <a:gd name="T4" fmla="*/ 122 w 123"/>
                <a:gd name="T5" fmla="*/ 32 h 108"/>
                <a:gd name="T6" fmla="*/ 122 w 123"/>
                <a:gd name="T7" fmla="*/ 33 h 108"/>
                <a:gd name="T8" fmla="*/ 60 w 123"/>
                <a:gd name="T9" fmla="*/ 108 h 108"/>
                <a:gd name="T10" fmla="*/ 15 w 123"/>
                <a:gd name="T11" fmla="*/ 71 h 108"/>
                <a:gd name="T12" fmla="*/ 1 w 123"/>
                <a:gd name="T13" fmla="*/ 39 h 108"/>
                <a:gd name="T14" fmla="*/ 1 w 123"/>
                <a:gd name="T15" fmla="*/ 39 h 108"/>
                <a:gd name="T16" fmla="*/ 0 w 123"/>
                <a:gd name="T17" fmla="*/ 30 h 108"/>
                <a:gd name="T18" fmla="*/ 0 w 123"/>
                <a:gd name="T19" fmla="*/ 29 h 108"/>
                <a:gd name="T20" fmla="*/ 31 w 123"/>
                <a:gd name="T21" fmla="*/ 1 h 108"/>
                <a:gd name="T22" fmla="*/ 61 w 123"/>
                <a:gd name="T23" fmla="*/ 31 h 108"/>
                <a:gd name="T24" fmla="*/ 61 w 123"/>
                <a:gd name="T25" fmla="*/ 31 h 108"/>
                <a:gd name="T26" fmla="*/ 61 w 123"/>
                <a:gd name="T27" fmla="*/ 30 h 108"/>
                <a:gd name="T28" fmla="*/ 92 w 123"/>
                <a:gd name="T29" fmla="*/ 0 h 10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23" h="108">
                  <a:moveTo>
                    <a:pt x="92" y="0"/>
                  </a:moveTo>
                  <a:cubicBezTo>
                    <a:pt x="109" y="1"/>
                    <a:pt x="123" y="15"/>
                    <a:pt x="122" y="32"/>
                  </a:cubicBezTo>
                  <a:cubicBezTo>
                    <a:pt x="122" y="32"/>
                    <a:pt x="122" y="32"/>
                    <a:pt x="122" y="32"/>
                  </a:cubicBezTo>
                  <a:cubicBezTo>
                    <a:pt x="122" y="33"/>
                    <a:pt x="122" y="33"/>
                    <a:pt x="122" y="33"/>
                  </a:cubicBezTo>
                  <a:cubicBezTo>
                    <a:pt x="122" y="42"/>
                    <a:pt x="117" y="82"/>
                    <a:pt x="60" y="108"/>
                  </a:cubicBezTo>
                  <a:cubicBezTo>
                    <a:pt x="37" y="96"/>
                    <a:pt x="23" y="83"/>
                    <a:pt x="15" y="71"/>
                  </a:cubicBezTo>
                  <a:cubicBezTo>
                    <a:pt x="6" y="58"/>
                    <a:pt x="3" y="47"/>
                    <a:pt x="1" y="39"/>
                  </a:cubicBezTo>
                  <a:cubicBezTo>
                    <a:pt x="1" y="39"/>
                    <a:pt x="1" y="39"/>
                    <a:pt x="1" y="39"/>
                  </a:cubicBezTo>
                  <a:cubicBezTo>
                    <a:pt x="1" y="34"/>
                    <a:pt x="0" y="31"/>
                    <a:pt x="0" y="30"/>
                  </a:cubicBezTo>
                  <a:cubicBezTo>
                    <a:pt x="0" y="29"/>
                    <a:pt x="0" y="29"/>
                    <a:pt x="0" y="29"/>
                  </a:cubicBezTo>
                  <a:cubicBezTo>
                    <a:pt x="2" y="13"/>
                    <a:pt x="15" y="1"/>
                    <a:pt x="31" y="1"/>
                  </a:cubicBezTo>
                  <a:cubicBezTo>
                    <a:pt x="48" y="2"/>
                    <a:pt x="61" y="15"/>
                    <a:pt x="61" y="31"/>
                  </a:cubicBezTo>
                  <a:cubicBezTo>
                    <a:pt x="61" y="31"/>
                    <a:pt x="61" y="31"/>
                    <a:pt x="61" y="31"/>
                  </a:cubicBezTo>
                  <a:cubicBezTo>
                    <a:pt x="61" y="30"/>
                    <a:pt x="61" y="30"/>
                    <a:pt x="61" y="30"/>
                  </a:cubicBezTo>
                  <a:cubicBezTo>
                    <a:pt x="62" y="13"/>
                    <a:pt x="76" y="0"/>
                    <a:pt x="92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32" name="iṥḷïḑè"/>
            <p:cNvSpPr/>
            <p:nvPr/>
          </p:nvSpPr>
          <p:spPr bwMode="auto">
            <a:xfrm>
              <a:off x="5580063" y="3897313"/>
              <a:ext cx="1420813" cy="1587500"/>
            </a:xfrm>
            <a:custGeom>
              <a:gdLst>
                <a:gd name="T0" fmla="*/ 271 w 271"/>
                <a:gd name="T1" fmla="*/ 222 h 303"/>
                <a:gd name="T2" fmla="*/ 271 w 271"/>
                <a:gd name="T3" fmla="*/ 299 h 303"/>
                <a:gd name="T4" fmla="*/ 245 w 271"/>
                <a:gd name="T5" fmla="*/ 299 h 303"/>
                <a:gd name="T6" fmla="*/ 210 w 271"/>
                <a:gd name="T7" fmla="*/ 165 h 303"/>
                <a:gd name="T8" fmla="*/ 179 w 271"/>
                <a:gd name="T9" fmla="*/ 107 h 303"/>
                <a:gd name="T10" fmla="*/ 155 w 271"/>
                <a:gd name="T11" fmla="*/ 194 h 303"/>
                <a:gd name="T12" fmla="*/ 188 w 271"/>
                <a:gd name="T13" fmla="*/ 232 h 303"/>
                <a:gd name="T14" fmla="*/ 205 w 271"/>
                <a:gd name="T15" fmla="*/ 263 h 303"/>
                <a:gd name="T16" fmla="*/ 11 w 271"/>
                <a:gd name="T17" fmla="*/ 258 h 303"/>
                <a:gd name="T18" fmla="*/ 25 w 271"/>
                <a:gd name="T19" fmla="*/ 231 h 303"/>
                <a:gd name="T20" fmla="*/ 49 w 271"/>
                <a:gd name="T21" fmla="*/ 199 h 303"/>
                <a:gd name="T22" fmla="*/ 29 w 271"/>
                <a:gd name="T23" fmla="*/ 131 h 303"/>
                <a:gd name="T24" fmla="*/ 1 w 271"/>
                <a:gd name="T25" fmla="*/ 93 h 303"/>
                <a:gd name="T26" fmla="*/ 2 w 271"/>
                <a:gd name="T27" fmla="*/ 79 h 303"/>
                <a:gd name="T28" fmla="*/ 25 w 271"/>
                <a:gd name="T29" fmla="*/ 40 h 303"/>
                <a:gd name="T30" fmla="*/ 42 w 271"/>
                <a:gd name="T31" fmla="*/ 24 h 303"/>
                <a:gd name="T32" fmla="*/ 72 w 271"/>
                <a:gd name="T33" fmla="*/ 2 h 303"/>
                <a:gd name="T34" fmla="*/ 88 w 271"/>
                <a:gd name="T35" fmla="*/ 17 h 303"/>
                <a:gd name="T36" fmla="*/ 107 w 271"/>
                <a:gd name="T37" fmla="*/ 0 h 303"/>
                <a:gd name="T38" fmla="*/ 197 w 271"/>
                <a:gd name="T39" fmla="*/ 24 h 303"/>
                <a:gd name="T40" fmla="*/ 264 w 271"/>
                <a:gd name="T41" fmla="*/ 160 h 303"/>
                <a:gd name="T42" fmla="*/ 271 w 271"/>
                <a:gd name="T43" fmla="*/ 222 h 30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271" h="303">
                  <a:moveTo>
                    <a:pt x="271" y="222"/>
                  </a:moveTo>
                  <a:cubicBezTo>
                    <a:pt x="271" y="299"/>
                    <a:pt x="271" y="299"/>
                    <a:pt x="271" y="299"/>
                  </a:cubicBezTo>
                  <a:cubicBezTo>
                    <a:pt x="245" y="299"/>
                    <a:pt x="245" y="299"/>
                    <a:pt x="245" y="299"/>
                  </a:cubicBezTo>
                  <a:cubicBezTo>
                    <a:pt x="245" y="252"/>
                    <a:pt x="227" y="202"/>
                    <a:pt x="210" y="165"/>
                  </a:cubicBezTo>
                  <a:cubicBezTo>
                    <a:pt x="194" y="130"/>
                    <a:pt x="179" y="107"/>
                    <a:pt x="179" y="107"/>
                  </a:cubicBezTo>
                  <a:cubicBezTo>
                    <a:pt x="155" y="194"/>
                    <a:pt x="155" y="194"/>
                    <a:pt x="155" y="194"/>
                  </a:cubicBezTo>
                  <a:cubicBezTo>
                    <a:pt x="155" y="194"/>
                    <a:pt x="172" y="208"/>
                    <a:pt x="188" y="232"/>
                  </a:cubicBezTo>
                  <a:cubicBezTo>
                    <a:pt x="194" y="241"/>
                    <a:pt x="200" y="252"/>
                    <a:pt x="205" y="263"/>
                  </a:cubicBezTo>
                  <a:cubicBezTo>
                    <a:pt x="86" y="303"/>
                    <a:pt x="11" y="258"/>
                    <a:pt x="11" y="258"/>
                  </a:cubicBezTo>
                  <a:cubicBezTo>
                    <a:pt x="15" y="248"/>
                    <a:pt x="20" y="239"/>
                    <a:pt x="25" y="231"/>
                  </a:cubicBezTo>
                  <a:cubicBezTo>
                    <a:pt x="37" y="212"/>
                    <a:pt x="49" y="199"/>
                    <a:pt x="49" y="199"/>
                  </a:cubicBezTo>
                  <a:cubicBezTo>
                    <a:pt x="29" y="131"/>
                    <a:pt x="29" y="131"/>
                    <a:pt x="29" y="131"/>
                  </a:cubicBezTo>
                  <a:cubicBezTo>
                    <a:pt x="29" y="131"/>
                    <a:pt x="5" y="117"/>
                    <a:pt x="1" y="93"/>
                  </a:cubicBezTo>
                  <a:cubicBezTo>
                    <a:pt x="0" y="89"/>
                    <a:pt x="0" y="84"/>
                    <a:pt x="2" y="79"/>
                  </a:cubicBezTo>
                  <a:cubicBezTo>
                    <a:pt x="6" y="65"/>
                    <a:pt x="17" y="50"/>
                    <a:pt x="25" y="40"/>
                  </a:cubicBezTo>
                  <a:cubicBezTo>
                    <a:pt x="30" y="34"/>
                    <a:pt x="36" y="29"/>
                    <a:pt x="42" y="24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2"/>
                    <a:pt x="70" y="18"/>
                    <a:pt x="88" y="17"/>
                  </a:cubicBezTo>
                  <a:cubicBezTo>
                    <a:pt x="107" y="17"/>
                    <a:pt x="107" y="0"/>
                    <a:pt x="107" y="0"/>
                  </a:cubicBezTo>
                  <a:cubicBezTo>
                    <a:pt x="107" y="0"/>
                    <a:pt x="173" y="1"/>
                    <a:pt x="197" y="24"/>
                  </a:cubicBezTo>
                  <a:cubicBezTo>
                    <a:pt x="215" y="43"/>
                    <a:pt x="249" y="94"/>
                    <a:pt x="264" y="160"/>
                  </a:cubicBezTo>
                  <a:cubicBezTo>
                    <a:pt x="268" y="180"/>
                    <a:pt x="271" y="200"/>
                    <a:pt x="271" y="222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33" name="iṥlïḍè"/>
            <p:cNvSpPr/>
            <p:nvPr/>
          </p:nvSpPr>
          <p:spPr bwMode="auto">
            <a:xfrm>
              <a:off x="4651375" y="3589338"/>
              <a:ext cx="1306513" cy="722313"/>
            </a:xfrm>
            <a:custGeom>
              <a:gdLst>
                <a:gd name="T0" fmla="*/ 249 w 249"/>
                <a:gd name="T1" fmla="*/ 61 h 138"/>
                <a:gd name="T2" fmla="*/ 219 w 249"/>
                <a:gd name="T3" fmla="*/ 83 h 138"/>
                <a:gd name="T4" fmla="*/ 202 w 249"/>
                <a:gd name="T5" fmla="*/ 99 h 138"/>
                <a:gd name="T6" fmla="*/ 179 w 249"/>
                <a:gd name="T7" fmla="*/ 138 h 138"/>
                <a:gd name="T8" fmla="*/ 70 w 249"/>
                <a:gd name="T9" fmla="*/ 103 h 138"/>
                <a:gd name="T10" fmla="*/ 0 w 249"/>
                <a:gd name="T11" fmla="*/ 15 h 138"/>
                <a:gd name="T12" fmla="*/ 21 w 249"/>
                <a:gd name="T13" fmla="*/ 0 h 138"/>
                <a:gd name="T14" fmla="*/ 87 w 249"/>
                <a:gd name="T15" fmla="*/ 62 h 138"/>
                <a:gd name="T16" fmla="*/ 191 w 249"/>
                <a:gd name="T17" fmla="*/ 67 h 138"/>
                <a:gd name="T18" fmla="*/ 249 w 249"/>
                <a:gd name="T19" fmla="*/ 61 h 13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49" h="138">
                  <a:moveTo>
                    <a:pt x="249" y="61"/>
                  </a:moveTo>
                  <a:cubicBezTo>
                    <a:pt x="219" y="83"/>
                    <a:pt x="219" y="83"/>
                    <a:pt x="219" y="83"/>
                  </a:cubicBezTo>
                  <a:cubicBezTo>
                    <a:pt x="213" y="88"/>
                    <a:pt x="207" y="93"/>
                    <a:pt x="202" y="99"/>
                  </a:cubicBezTo>
                  <a:cubicBezTo>
                    <a:pt x="194" y="109"/>
                    <a:pt x="183" y="124"/>
                    <a:pt x="179" y="138"/>
                  </a:cubicBezTo>
                  <a:cubicBezTo>
                    <a:pt x="132" y="135"/>
                    <a:pt x="97" y="120"/>
                    <a:pt x="70" y="103"/>
                  </a:cubicBezTo>
                  <a:cubicBezTo>
                    <a:pt x="15" y="66"/>
                    <a:pt x="0" y="15"/>
                    <a:pt x="0" y="15"/>
                  </a:cubicBezTo>
                  <a:cubicBezTo>
                    <a:pt x="21" y="0"/>
                    <a:pt x="21" y="0"/>
                    <a:pt x="21" y="0"/>
                  </a:cubicBezTo>
                  <a:cubicBezTo>
                    <a:pt x="35" y="33"/>
                    <a:pt x="60" y="52"/>
                    <a:pt x="87" y="62"/>
                  </a:cubicBezTo>
                  <a:cubicBezTo>
                    <a:pt x="129" y="77"/>
                    <a:pt x="175" y="72"/>
                    <a:pt x="191" y="67"/>
                  </a:cubicBezTo>
                  <a:cubicBezTo>
                    <a:pt x="216" y="59"/>
                    <a:pt x="249" y="61"/>
                    <a:pt x="249" y="61"/>
                  </a:cubicBezTo>
                  <a:close/>
                </a:path>
              </a:pathLst>
            </a:custGeom>
            <a:solidFill>
              <a:srgbClr val="EBEF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34" name="ï$líḓé"/>
            <p:cNvSpPr/>
            <p:nvPr/>
          </p:nvSpPr>
          <p:spPr bwMode="auto">
            <a:xfrm>
              <a:off x="5878513" y="3505201"/>
              <a:ext cx="188913" cy="120650"/>
            </a:xfrm>
            <a:custGeom>
              <a:gdLst>
                <a:gd name="T0" fmla="*/ 31 w 36"/>
                <a:gd name="T1" fmla="*/ 0 h 23"/>
                <a:gd name="T2" fmla="*/ 18 w 36"/>
                <a:gd name="T3" fmla="*/ 21 h 23"/>
                <a:gd name="T4" fmla="*/ 0 w 36"/>
                <a:gd name="T5" fmla="*/ 0 h 23"/>
                <a:gd name="T6" fmla="*/ 31 w 36"/>
                <a:gd name="T7" fmla="*/ 0 h 2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23">
                  <a:moveTo>
                    <a:pt x="31" y="0"/>
                  </a:moveTo>
                  <a:cubicBezTo>
                    <a:pt x="31" y="0"/>
                    <a:pt x="36" y="19"/>
                    <a:pt x="18" y="21"/>
                  </a:cubicBezTo>
                  <a:cubicBezTo>
                    <a:pt x="1" y="23"/>
                    <a:pt x="0" y="3"/>
                    <a:pt x="0" y="0"/>
                  </a:cubicBezTo>
                  <a:lnTo>
                    <a:pt x="31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35" name="iṧlïḑê"/>
            <p:cNvSpPr/>
            <p:nvPr/>
          </p:nvSpPr>
          <p:spPr bwMode="auto">
            <a:xfrm>
              <a:off x="6156325" y="3400426"/>
              <a:ext cx="141288" cy="141288"/>
            </a:xfrm>
            <a:prstGeom prst="ellipse">
              <a:avLst/>
            </a:prstGeom>
            <a:solidFill>
              <a:srgbClr val="FFBDA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36" name="iŝḷíďê"/>
            <p:cNvSpPr/>
            <p:nvPr/>
          </p:nvSpPr>
          <p:spPr bwMode="auto">
            <a:xfrm>
              <a:off x="5648325" y="3400426"/>
              <a:ext cx="141288" cy="141288"/>
            </a:xfrm>
            <a:prstGeom prst="ellipse">
              <a:avLst/>
            </a:prstGeom>
            <a:solidFill>
              <a:srgbClr val="FFBDA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37" name="ïślíḋê"/>
            <p:cNvSpPr/>
            <p:nvPr/>
          </p:nvSpPr>
          <p:spPr bwMode="auto">
            <a:xfrm>
              <a:off x="4421188" y="3489326"/>
              <a:ext cx="230188" cy="100013"/>
            </a:xfrm>
            <a:custGeom>
              <a:gdLst>
                <a:gd name="T0" fmla="*/ 37 w 44"/>
                <a:gd name="T1" fmla="*/ 11 h 19"/>
                <a:gd name="T2" fmla="*/ 10 w 44"/>
                <a:gd name="T3" fmla="*/ 16 h 19"/>
                <a:gd name="T4" fmla="*/ 5 w 44"/>
                <a:gd name="T5" fmla="*/ 14 h 19"/>
                <a:gd name="T6" fmla="*/ 2 w 44"/>
                <a:gd name="T7" fmla="*/ 0 h 19"/>
                <a:gd name="T8" fmla="*/ 7 w 44"/>
                <a:gd name="T9" fmla="*/ 3 h 19"/>
                <a:gd name="T10" fmla="*/ 39 w 44"/>
                <a:gd name="T11" fmla="*/ 0 h 19"/>
                <a:gd name="T12" fmla="*/ 37 w 44"/>
                <a:gd name="T13" fmla="*/ 11 h 1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44" h="19">
                  <a:moveTo>
                    <a:pt x="37" y="11"/>
                  </a:moveTo>
                  <a:cubicBezTo>
                    <a:pt x="30" y="16"/>
                    <a:pt x="18" y="19"/>
                    <a:pt x="10" y="16"/>
                  </a:cubicBezTo>
                  <a:cubicBezTo>
                    <a:pt x="8" y="15"/>
                    <a:pt x="7" y="15"/>
                    <a:pt x="5" y="14"/>
                  </a:cubicBezTo>
                  <a:cubicBezTo>
                    <a:pt x="0" y="10"/>
                    <a:pt x="1" y="4"/>
                    <a:pt x="2" y="0"/>
                  </a:cubicBezTo>
                  <a:cubicBezTo>
                    <a:pt x="3" y="1"/>
                    <a:pt x="4" y="2"/>
                    <a:pt x="7" y="3"/>
                  </a:cubicBezTo>
                  <a:cubicBezTo>
                    <a:pt x="16" y="8"/>
                    <a:pt x="37" y="6"/>
                    <a:pt x="39" y="0"/>
                  </a:cubicBezTo>
                  <a:cubicBezTo>
                    <a:pt x="44" y="3"/>
                    <a:pt x="42" y="7"/>
                    <a:pt x="37" y="11"/>
                  </a:cubicBezTo>
                  <a:close/>
                </a:path>
              </a:pathLst>
            </a:custGeom>
            <a:solidFill>
              <a:srgbClr val="E2BD9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38" name="îSḷíḍé"/>
            <p:cNvSpPr/>
            <p:nvPr/>
          </p:nvSpPr>
          <p:spPr bwMode="auto">
            <a:xfrm>
              <a:off x="4437063" y="3541713"/>
              <a:ext cx="209550" cy="114300"/>
            </a:xfrm>
            <a:custGeom>
              <a:gdLst>
                <a:gd name="T0" fmla="*/ 34 w 40"/>
                <a:gd name="T1" fmla="*/ 1 h 22"/>
                <a:gd name="T2" fmla="*/ 39 w 40"/>
                <a:gd name="T3" fmla="*/ 12 h 22"/>
                <a:gd name="T4" fmla="*/ 10 w 40"/>
                <a:gd name="T5" fmla="*/ 21 h 22"/>
                <a:gd name="T6" fmla="*/ 4 w 40"/>
                <a:gd name="T7" fmla="*/ 18 h 22"/>
                <a:gd name="T8" fmla="*/ 2 w 40"/>
                <a:gd name="T9" fmla="*/ 4 h 22"/>
                <a:gd name="T10" fmla="*/ 7 w 40"/>
                <a:gd name="T11" fmla="*/ 6 h 22"/>
                <a:gd name="T12" fmla="*/ 34 w 40"/>
                <a:gd name="T13" fmla="*/ 1 h 2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40" h="22">
                  <a:moveTo>
                    <a:pt x="34" y="1"/>
                  </a:moveTo>
                  <a:cubicBezTo>
                    <a:pt x="40" y="0"/>
                    <a:pt x="39" y="6"/>
                    <a:pt x="39" y="12"/>
                  </a:cubicBezTo>
                  <a:cubicBezTo>
                    <a:pt x="38" y="17"/>
                    <a:pt x="20" y="22"/>
                    <a:pt x="10" y="21"/>
                  </a:cubicBezTo>
                  <a:cubicBezTo>
                    <a:pt x="8" y="20"/>
                    <a:pt x="5" y="19"/>
                    <a:pt x="4" y="18"/>
                  </a:cubicBezTo>
                  <a:cubicBezTo>
                    <a:pt x="0" y="12"/>
                    <a:pt x="2" y="4"/>
                    <a:pt x="2" y="4"/>
                  </a:cubicBezTo>
                  <a:cubicBezTo>
                    <a:pt x="4" y="5"/>
                    <a:pt x="5" y="5"/>
                    <a:pt x="7" y="6"/>
                  </a:cubicBezTo>
                  <a:cubicBezTo>
                    <a:pt x="15" y="9"/>
                    <a:pt x="27" y="6"/>
                    <a:pt x="34" y="1"/>
                  </a:cubicBezTo>
                  <a:close/>
                </a:path>
              </a:pathLst>
            </a:custGeom>
            <a:solidFill>
              <a:srgbClr val="F2D0B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39" name="îṩ1iḓe"/>
            <p:cNvSpPr/>
            <p:nvPr/>
          </p:nvSpPr>
          <p:spPr bwMode="auto">
            <a:xfrm>
              <a:off x="4416425" y="3416301"/>
              <a:ext cx="214313" cy="114300"/>
            </a:xfrm>
            <a:custGeom>
              <a:gdLst>
                <a:gd name="T0" fmla="*/ 40 w 41"/>
                <a:gd name="T1" fmla="*/ 12 h 22"/>
                <a:gd name="T2" fmla="*/ 40 w 41"/>
                <a:gd name="T3" fmla="*/ 14 h 22"/>
                <a:gd name="T4" fmla="*/ 8 w 41"/>
                <a:gd name="T5" fmla="*/ 17 h 22"/>
                <a:gd name="T6" fmla="*/ 3 w 41"/>
                <a:gd name="T7" fmla="*/ 14 h 22"/>
                <a:gd name="T8" fmla="*/ 8 w 41"/>
                <a:gd name="T9" fmla="*/ 2 h 22"/>
                <a:gd name="T10" fmla="*/ 11 w 41"/>
                <a:gd name="T11" fmla="*/ 0 h 22"/>
                <a:gd name="T12" fmla="*/ 11 w 41"/>
                <a:gd name="T13" fmla="*/ 3 h 22"/>
                <a:gd name="T14" fmla="*/ 40 w 41"/>
                <a:gd name="T15" fmla="*/ 12 h 2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41" h="22">
                  <a:moveTo>
                    <a:pt x="40" y="12"/>
                  </a:moveTo>
                  <a:cubicBezTo>
                    <a:pt x="41" y="13"/>
                    <a:pt x="40" y="13"/>
                    <a:pt x="40" y="14"/>
                  </a:cubicBezTo>
                  <a:cubicBezTo>
                    <a:pt x="38" y="20"/>
                    <a:pt x="17" y="22"/>
                    <a:pt x="8" y="17"/>
                  </a:cubicBezTo>
                  <a:cubicBezTo>
                    <a:pt x="5" y="16"/>
                    <a:pt x="4" y="15"/>
                    <a:pt x="3" y="14"/>
                  </a:cubicBezTo>
                  <a:cubicBezTo>
                    <a:pt x="0" y="10"/>
                    <a:pt x="4" y="6"/>
                    <a:pt x="8" y="2"/>
                  </a:cubicBezTo>
                  <a:cubicBezTo>
                    <a:pt x="9" y="1"/>
                    <a:pt x="10" y="1"/>
                    <a:pt x="11" y="0"/>
                  </a:cubicBezTo>
                  <a:cubicBezTo>
                    <a:pt x="11" y="3"/>
                    <a:pt x="11" y="3"/>
                    <a:pt x="11" y="3"/>
                  </a:cubicBezTo>
                  <a:cubicBezTo>
                    <a:pt x="14" y="3"/>
                    <a:pt x="39" y="0"/>
                    <a:pt x="40" y="12"/>
                  </a:cubicBezTo>
                  <a:close/>
                </a:path>
              </a:pathLst>
            </a:custGeom>
            <a:solidFill>
              <a:srgbClr val="F2D0B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40" name="iṩḷiďe"/>
            <p:cNvSpPr/>
            <p:nvPr/>
          </p:nvSpPr>
          <p:spPr bwMode="auto">
            <a:xfrm>
              <a:off x="5946775" y="3724276"/>
              <a:ext cx="193675" cy="268288"/>
            </a:xfrm>
            <a:custGeom>
              <a:gdLst>
                <a:gd name="T0" fmla="*/ 0 w 37"/>
                <a:gd name="T1" fmla="*/ 3 h 51"/>
                <a:gd name="T2" fmla="*/ 10 w 37"/>
                <a:gd name="T3" fmla="*/ 4 h 51"/>
                <a:gd name="T4" fmla="*/ 37 w 37"/>
                <a:gd name="T5" fmla="*/ 0 h 51"/>
                <a:gd name="T6" fmla="*/ 37 w 37"/>
                <a:gd name="T7" fmla="*/ 33 h 51"/>
                <a:gd name="T8" fmla="*/ 18 w 37"/>
                <a:gd name="T9" fmla="*/ 50 h 51"/>
                <a:gd name="T10" fmla="*/ 2 w 37"/>
                <a:gd name="T11" fmla="*/ 35 h 51"/>
                <a:gd name="T12" fmla="*/ 0 w 37"/>
                <a:gd name="T13" fmla="*/ 4 h 51"/>
                <a:gd name="T14" fmla="*/ 0 w 37"/>
                <a:gd name="T15" fmla="*/ 3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7" h="51">
                  <a:moveTo>
                    <a:pt x="0" y="3"/>
                  </a:moveTo>
                  <a:cubicBezTo>
                    <a:pt x="3" y="4"/>
                    <a:pt x="6" y="4"/>
                    <a:pt x="10" y="4"/>
                  </a:cubicBezTo>
                  <a:cubicBezTo>
                    <a:pt x="20" y="4"/>
                    <a:pt x="29" y="3"/>
                    <a:pt x="37" y="0"/>
                  </a:cubicBezTo>
                  <a:cubicBezTo>
                    <a:pt x="37" y="33"/>
                    <a:pt x="37" y="33"/>
                    <a:pt x="37" y="33"/>
                  </a:cubicBezTo>
                  <a:cubicBezTo>
                    <a:pt x="37" y="33"/>
                    <a:pt x="37" y="50"/>
                    <a:pt x="18" y="50"/>
                  </a:cubicBezTo>
                  <a:cubicBezTo>
                    <a:pt x="0" y="51"/>
                    <a:pt x="2" y="35"/>
                    <a:pt x="2" y="35"/>
                  </a:cubicBezTo>
                  <a:cubicBezTo>
                    <a:pt x="0" y="4"/>
                    <a:pt x="0" y="4"/>
                    <a:pt x="0" y="4"/>
                  </a:cubicBezTo>
                  <a:lnTo>
                    <a:pt x="0" y="3"/>
                  </a:lnTo>
                  <a:close/>
                </a:path>
              </a:pathLst>
            </a:custGeom>
            <a:solidFill>
              <a:srgbClr val="F2D0B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41" name="iśḻiḑê"/>
            <p:cNvSpPr/>
            <p:nvPr/>
          </p:nvSpPr>
          <p:spPr bwMode="auto">
            <a:xfrm>
              <a:off x="5584825" y="2881313"/>
              <a:ext cx="922338" cy="865188"/>
            </a:xfrm>
            <a:custGeom>
              <a:gdLst>
                <a:gd name="T0" fmla="*/ 10 w 176"/>
                <a:gd name="T1" fmla="*/ 125 h 165"/>
                <a:gd name="T2" fmla="*/ 3 w 176"/>
                <a:gd name="T3" fmla="*/ 65 h 165"/>
                <a:gd name="T4" fmla="*/ 0 w 176"/>
                <a:gd name="T5" fmla="*/ 37 h 165"/>
                <a:gd name="T6" fmla="*/ 106 w 176"/>
                <a:gd name="T7" fmla="*/ 0 h 165"/>
                <a:gd name="T8" fmla="*/ 154 w 176"/>
                <a:gd name="T9" fmla="*/ 60 h 165"/>
                <a:gd name="T10" fmla="*/ 173 w 176"/>
                <a:gd name="T11" fmla="*/ 74 h 165"/>
                <a:gd name="T12" fmla="*/ 155 w 176"/>
                <a:gd name="T13" fmla="*/ 97 h 165"/>
                <a:gd name="T14" fmla="*/ 106 w 176"/>
                <a:gd name="T15" fmla="*/ 161 h 165"/>
                <a:gd name="T16" fmla="*/ 79 w 176"/>
                <a:gd name="T17" fmla="*/ 165 h 165"/>
                <a:gd name="T18" fmla="*/ 69 w 176"/>
                <a:gd name="T19" fmla="*/ 164 h 165"/>
                <a:gd name="T20" fmla="*/ 10 w 176"/>
                <a:gd name="T21" fmla="*/ 125 h 165"/>
                <a:gd name="T22" fmla="*/ 12 w 176"/>
                <a:gd name="T23" fmla="*/ 112 h 165"/>
                <a:gd name="T24" fmla="*/ 26 w 176"/>
                <a:gd name="T25" fmla="*/ 126 h 165"/>
                <a:gd name="T26" fmla="*/ 39 w 176"/>
                <a:gd name="T27" fmla="*/ 112 h 165"/>
                <a:gd name="T28" fmla="*/ 26 w 176"/>
                <a:gd name="T29" fmla="*/ 99 h 165"/>
                <a:gd name="T30" fmla="*/ 12 w 176"/>
                <a:gd name="T31" fmla="*/ 112 h 165"/>
                <a:gd name="T32" fmla="*/ 136 w 176"/>
                <a:gd name="T33" fmla="*/ 112 h 165"/>
                <a:gd name="T34" fmla="*/ 123 w 176"/>
                <a:gd name="T35" fmla="*/ 99 h 165"/>
                <a:gd name="T36" fmla="*/ 109 w 176"/>
                <a:gd name="T37" fmla="*/ 112 h 165"/>
                <a:gd name="T38" fmla="*/ 123 w 176"/>
                <a:gd name="T39" fmla="*/ 126 h 165"/>
                <a:gd name="T40" fmla="*/ 136 w 176"/>
                <a:gd name="T41" fmla="*/ 112 h 165"/>
                <a:gd name="T42" fmla="*/ 74 w 176"/>
                <a:gd name="T43" fmla="*/ 140 h 165"/>
                <a:gd name="T44" fmla="*/ 87 w 176"/>
                <a:gd name="T45" fmla="*/ 119 h 165"/>
                <a:gd name="T46" fmla="*/ 56 w 176"/>
                <a:gd name="T47" fmla="*/ 119 h 165"/>
                <a:gd name="T48" fmla="*/ 74 w 176"/>
                <a:gd name="T49" fmla="*/ 140 h 1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176" h="165">
                  <a:moveTo>
                    <a:pt x="10" y="125"/>
                  </a:moveTo>
                  <a:cubicBezTo>
                    <a:pt x="3" y="109"/>
                    <a:pt x="3" y="73"/>
                    <a:pt x="3" y="65"/>
                  </a:cubicBezTo>
                  <a:cubicBezTo>
                    <a:pt x="3" y="57"/>
                    <a:pt x="0" y="37"/>
                    <a:pt x="0" y="37"/>
                  </a:cubicBezTo>
                  <a:cubicBezTo>
                    <a:pt x="53" y="47"/>
                    <a:pt x="106" y="0"/>
                    <a:pt x="106" y="0"/>
                  </a:cubicBezTo>
                  <a:cubicBezTo>
                    <a:pt x="106" y="26"/>
                    <a:pt x="154" y="60"/>
                    <a:pt x="154" y="60"/>
                  </a:cubicBezTo>
                  <a:cubicBezTo>
                    <a:pt x="165" y="49"/>
                    <a:pt x="176" y="55"/>
                    <a:pt x="173" y="74"/>
                  </a:cubicBezTo>
                  <a:cubicBezTo>
                    <a:pt x="170" y="92"/>
                    <a:pt x="155" y="97"/>
                    <a:pt x="155" y="97"/>
                  </a:cubicBezTo>
                  <a:cubicBezTo>
                    <a:pt x="154" y="134"/>
                    <a:pt x="135" y="154"/>
                    <a:pt x="106" y="161"/>
                  </a:cubicBezTo>
                  <a:cubicBezTo>
                    <a:pt x="98" y="164"/>
                    <a:pt x="89" y="165"/>
                    <a:pt x="79" y="165"/>
                  </a:cubicBezTo>
                  <a:cubicBezTo>
                    <a:pt x="75" y="165"/>
                    <a:pt x="72" y="165"/>
                    <a:pt x="69" y="164"/>
                  </a:cubicBezTo>
                  <a:cubicBezTo>
                    <a:pt x="32" y="161"/>
                    <a:pt x="16" y="139"/>
                    <a:pt x="10" y="125"/>
                  </a:cubicBezTo>
                  <a:close/>
                  <a:moveTo>
                    <a:pt x="12" y="112"/>
                  </a:moveTo>
                  <a:cubicBezTo>
                    <a:pt x="12" y="120"/>
                    <a:pt x="18" y="126"/>
                    <a:pt x="26" y="126"/>
                  </a:cubicBezTo>
                  <a:cubicBezTo>
                    <a:pt x="33" y="126"/>
                    <a:pt x="39" y="120"/>
                    <a:pt x="39" y="112"/>
                  </a:cubicBezTo>
                  <a:cubicBezTo>
                    <a:pt x="39" y="105"/>
                    <a:pt x="33" y="99"/>
                    <a:pt x="26" y="99"/>
                  </a:cubicBezTo>
                  <a:cubicBezTo>
                    <a:pt x="18" y="99"/>
                    <a:pt x="12" y="105"/>
                    <a:pt x="12" y="112"/>
                  </a:cubicBezTo>
                  <a:close/>
                  <a:moveTo>
                    <a:pt x="136" y="112"/>
                  </a:moveTo>
                  <a:cubicBezTo>
                    <a:pt x="136" y="105"/>
                    <a:pt x="130" y="99"/>
                    <a:pt x="123" y="99"/>
                  </a:cubicBezTo>
                  <a:cubicBezTo>
                    <a:pt x="115" y="99"/>
                    <a:pt x="109" y="105"/>
                    <a:pt x="109" y="112"/>
                  </a:cubicBezTo>
                  <a:cubicBezTo>
                    <a:pt x="109" y="120"/>
                    <a:pt x="115" y="126"/>
                    <a:pt x="123" y="126"/>
                  </a:cubicBezTo>
                  <a:cubicBezTo>
                    <a:pt x="130" y="126"/>
                    <a:pt x="136" y="120"/>
                    <a:pt x="136" y="112"/>
                  </a:cubicBezTo>
                  <a:close/>
                  <a:moveTo>
                    <a:pt x="74" y="140"/>
                  </a:moveTo>
                  <a:cubicBezTo>
                    <a:pt x="92" y="138"/>
                    <a:pt x="87" y="119"/>
                    <a:pt x="87" y="119"/>
                  </a:cubicBezTo>
                  <a:cubicBezTo>
                    <a:pt x="56" y="119"/>
                    <a:pt x="56" y="119"/>
                    <a:pt x="56" y="119"/>
                  </a:cubicBezTo>
                  <a:cubicBezTo>
                    <a:pt x="56" y="122"/>
                    <a:pt x="57" y="142"/>
                    <a:pt x="74" y="140"/>
                  </a:cubicBezTo>
                  <a:close/>
                </a:path>
              </a:pathLst>
            </a:custGeom>
            <a:solidFill>
              <a:srgbClr val="FFE2C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42" name="îšļíďe"/>
            <p:cNvSpPr/>
            <p:nvPr/>
          </p:nvSpPr>
          <p:spPr bwMode="auto">
            <a:xfrm>
              <a:off x="4473575" y="3133726"/>
              <a:ext cx="288925" cy="590550"/>
            </a:xfrm>
            <a:custGeom>
              <a:gdLst>
                <a:gd name="T0" fmla="*/ 3 w 55"/>
                <a:gd name="T1" fmla="*/ 99 h 113"/>
                <a:gd name="T2" fmla="*/ 32 w 55"/>
                <a:gd name="T3" fmla="*/ 90 h 113"/>
                <a:gd name="T4" fmla="*/ 27 w 55"/>
                <a:gd name="T5" fmla="*/ 79 h 113"/>
                <a:gd name="T6" fmla="*/ 29 w 55"/>
                <a:gd name="T7" fmla="*/ 68 h 113"/>
                <a:gd name="T8" fmla="*/ 29 w 55"/>
                <a:gd name="T9" fmla="*/ 66 h 113"/>
                <a:gd name="T10" fmla="*/ 0 w 55"/>
                <a:gd name="T11" fmla="*/ 57 h 113"/>
                <a:gd name="T12" fmla="*/ 0 w 55"/>
                <a:gd name="T13" fmla="*/ 54 h 113"/>
                <a:gd name="T14" fmla="*/ 32 w 55"/>
                <a:gd name="T15" fmla="*/ 54 h 113"/>
                <a:gd name="T16" fmla="*/ 53 w 55"/>
                <a:gd name="T17" fmla="*/ 18 h 113"/>
                <a:gd name="T18" fmla="*/ 55 w 55"/>
                <a:gd name="T19" fmla="*/ 87 h 113"/>
                <a:gd name="T20" fmla="*/ 34 w 55"/>
                <a:gd name="T21" fmla="*/ 102 h 113"/>
                <a:gd name="T22" fmla="*/ 30 w 55"/>
                <a:gd name="T23" fmla="*/ 99 h 113"/>
                <a:gd name="T24" fmla="*/ 3 w 55"/>
                <a:gd name="T25" fmla="*/ 99 h 11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55" h="113">
                  <a:moveTo>
                    <a:pt x="3" y="99"/>
                  </a:moveTo>
                  <a:cubicBezTo>
                    <a:pt x="13" y="100"/>
                    <a:pt x="31" y="95"/>
                    <a:pt x="32" y="90"/>
                  </a:cubicBezTo>
                  <a:cubicBezTo>
                    <a:pt x="32" y="84"/>
                    <a:pt x="33" y="78"/>
                    <a:pt x="27" y="79"/>
                  </a:cubicBezTo>
                  <a:cubicBezTo>
                    <a:pt x="32" y="75"/>
                    <a:pt x="34" y="71"/>
                    <a:pt x="29" y="68"/>
                  </a:cubicBezTo>
                  <a:cubicBezTo>
                    <a:pt x="29" y="67"/>
                    <a:pt x="30" y="67"/>
                    <a:pt x="29" y="66"/>
                  </a:cubicBezTo>
                  <a:cubicBezTo>
                    <a:pt x="28" y="54"/>
                    <a:pt x="3" y="57"/>
                    <a:pt x="0" y="57"/>
                  </a:cubicBezTo>
                  <a:cubicBezTo>
                    <a:pt x="0" y="54"/>
                    <a:pt x="0" y="54"/>
                    <a:pt x="0" y="54"/>
                  </a:cubicBezTo>
                  <a:cubicBezTo>
                    <a:pt x="9" y="51"/>
                    <a:pt x="32" y="54"/>
                    <a:pt x="32" y="54"/>
                  </a:cubicBezTo>
                  <a:cubicBezTo>
                    <a:pt x="25" y="1"/>
                    <a:pt x="55" y="0"/>
                    <a:pt x="53" y="18"/>
                  </a:cubicBezTo>
                  <a:cubicBezTo>
                    <a:pt x="50" y="36"/>
                    <a:pt x="55" y="87"/>
                    <a:pt x="55" y="87"/>
                  </a:cubicBezTo>
                  <a:cubicBezTo>
                    <a:pt x="34" y="102"/>
                    <a:pt x="34" y="102"/>
                    <a:pt x="34" y="102"/>
                  </a:cubicBezTo>
                  <a:cubicBezTo>
                    <a:pt x="30" y="99"/>
                    <a:pt x="30" y="99"/>
                    <a:pt x="30" y="99"/>
                  </a:cubicBezTo>
                  <a:cubicBezTo>
                    <a:pt x="30" y="99"/>
                    <a:pt x="11" y="113"/>
                    <a:pt x="3" y="99"/>
                  </a:cubicBezTo>
                  <a:close/>
                </a:path>
              </a:pathLst>
            </a:custGeom>
            <a:solidFill>
              <a:srgbClr val="FFE2C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43" name="iṣḻîḑé"/>
            <p:cNvSpPr/>
            <p:nvPr/>
          </p:nvSpPr>
          <p:spPr bwMode="auto">
            <a:xfrm>
              <a:off x="5002213" y="4127501"/>
              <a:ext cx="739775" cy="660400"/>
            </a:xfrm>
            <a:custGeom>
              <a:gdLst>
                <a:gd name="T0" fmla="*/ 141 w 141"/>
                <a:gd name="T1" fmla="*/ 92 h 126"/>
                <a:gd name="T2" fmla="*/ 136 w 141"/>
                <a:gd name="T3" fmla="*/ 100 h 126"/>
                <a:gd name="T4" fmla="*/ 105 w 141"/>
                <a:gd name="T5" fmla="*/ 124 h 126"/>
                <a:gd name="T6" fmla="*/ 72 w 141"/>
                <a:gd name="T7" fmla="*/ 114 h 126"/>
                <a:gd name="T8" fmla="*/ 65 w 141"/>
                <a:gd name="T9" fmla="*/ 97 h 126"/>
                <a:gd name="T10" fmla="*/ 65 w 141"/>
                <a:gd name="T11" fmla="*/ 97 h 126"/>
                <a:gd name="T12" fmla="*/ 72 w 141"/>
                <a:gd name="T13" fmla="*/ 76 h 126"/>
                <a:gd name="T14" fmla="*/ 16 w 141"/>
                <a:gd name="T15" fmla="*/ 58 h 126"/>
                <a:gd name="T16" fmla="*/ 3 w 141"/>
                <a:gd name="T17" fmla="*/ 0 h 126"/>
                <a:gd name="T18" fmla="*/ 112 w 141"/>
                <a:gd name="T19" fmla="*/ 35 h 126"/>
                <a:gd name="T20" fmla="*/ 111 w 141"/>
                <a:gd name="T21" fmla="*/ 49 h 126"/>
                <a:gd name="T22" fmla="*/ 139 w 141"/>
                <a:gd name="T23" fmla="*/ 87 h 126"/>
                <a:gd name="T24" fmla="*/ 141 w 141"/>
                <a:gd name="T25" fmla="*/ 92 h 12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41" h="125">
                  <a:moveTo>
                    <a:pt x="141" y="92"/>
                  </a:moveTo>
                  <a:cubicBezTo>
                    <a:pt x="139" y="95"/>
                    <a:pt x="138" y="98"/>
                    <a:pt x="136" y="100"/>
                  </a:cubicBezTo>
                  <a:cubicBezTo>
                    <a:pt x="129" y="112"/>
                    <a:pt x="118" y="121"/>
                    <a:pt x="105" y="124"/>
                  </a:cubicBezTo>
                  <a:cubicBezTo>
                    <a:pt x="93" y="126"/>
                    <a:pt x="80" y="122"/>
                    <a:pt x="72" y="114"/>
                  </a:cubicBezTo>
                  <a:cubicBezTo>
                    <a:pt x="68" y="109"/>
                    <a:pt x="66" y="103"/>
                    <a:pt x="65" y="97"/>
                  </a:cubicBezTo>
                  <a:cubicBezTo>
                    <a:pt x="65" y="97"/>
                    <a:pt x="65" y="97"/>
                    <a:pt x="65" y="97"/>
                  </a:cubicBezTo>
                  <a:cubicBezTo>
                    <a:pt x="67" y="90"/>
                    <a:pt x="69" y="83"/>
                    <a:pt x="72" y="76"/>
                  </a:cubicBezTo>
                  <a:cubicBezTo>
                    <a:pt x="52" y="82"/>
                    <a:pt x="29" y="74"/>
                    <a:pt x="16" y="58"/>
                  </a:cubicBezTo>
                  <a:cubicBezTo>
                    <a:pt x="3" y="42"/>
                    <a:pt x="0" y="20"/>
                    <a:pt x="3" y="0"/>
                  </a:cubicBezTo>
                  <a:cubicBezTo>
                    <a:pt x="30" y="17"/>
                    <a:pt x="65" y="32"/>
                    <a:pt x="112" y="35"/>
                  </a:cubicBezTo>
                  <a:cubicBezTo>
                    <a:pt x="110" y="40"/>
                    <a:pt x="110" y="45"/>
                    <a:pt x="111" y="49"/>
                  </a:cubicBezTo>
                  <a:cubicBezTo>
                    <a:pt x="115" y="73"/>
                    <a:pt x="139" y="87"/>
                    <a:pt x="139" y="87"/>
                  </a:cubicBezTo>
                  <a:lnTo>
                    <a:pt x="141" y="92"/>
                  </a:lnTo>
                  <a:close/>
                </a:path>
              </a:pathLst>
            </a:custGeom>
            <a:solidFill>
              <a:srgbClr val="5B4D9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44" name="ïṧľîde"/>
            <p:cNvSpPr/>
            <p:nvPr/>
          </p:nvSpPr>
          <p:spPr bwMode="auto">
            <a:xfrm>
              <a:off x="5108575" y="2573338"/>
              <a:ext cx="1844675" cy="1576388"/>
            </a:xfrm>
            <a:custGeom>
              <a:gdLst>
                <a:gd name="T0" fmla="*/ 334 w 352"/>
                <a:gd name="T1" fmla="*/ 276 h 301"/>
                <a:gd name="T2" fmla="*/ 298 w 352"/>
                <a:gd name="T3" fmla="*/ 280 h 301"/>
                <a:gd name="T4" fmla="*/ 306 w 352"/>
                <a:gd name="T5" fmla="*/ 301 h 301"/>
                <a:gd name="T6" fmla="*/ 287 w 352"/>
                <a:gd name="T7" fmla="*/ 277 h 301"/>
                <a:gd name="T8" fmla="*/ 197 w 352"/>
                <a:gd name="T9" fmla="*/ 253 h 301"/>
                <a:gd name="T10" fmla="*/ 197 w 352"/>
                <a:gd name="T11" fmla="*/ 220 h 301"/>
                <a:gd name="T12" fmla="*/ 246 w 352"/>
                <a:gd name="T13" fmla="*/ 156 h 301"/>
                <a:gd name="T14" fmla="*/ 264 w 352"/>
                <a:gd name="T15" fmla="*/ 133 h 301"/>
                <a:gd name="T16" fmla="*/ 265 w 352"/>
                <a:gd name="T17" fmla="*/ 125 h 301"/>
                <a:gd name="T18" fmla="*/ 245 w 352"/>
                <a:gd name="T19" fmla="*/ 119 h 301"/>
                <a:gd name="T20" fmla="*/ 197 w 352"/>
                <a:gd name="T21" fmla="*/ 59 h 301"/>
                <a:gd name="T22" fmla="*/ 91 w 352"/>
                <a:gd name="T23" fmla="*/ 96 h 301"/>
                <a:gd name="T24" fmla="*/ 94 w 352"/>
                <a:gd name="T25" fmla="*/ 124 h 301"/>
                <a:gd name="T26" fmla="*/ 101 w 352"/>
                <a:gd name="T27" fmla="*/ 184 h 301"/>
                <a:gd name="T28" fmla="*/ 160 w 352"/>
                <a:gd name="T29" fmla="*/ 223 h 301"/>
                <a:gd name="T30" fmla="*/ 160 w 352"/>
                <a:gd name="T31" fmla="*/ 224 h 301"/>
                <a:gd name="T32" fmla="*/ 162 w 352"/>
                <a:gd name="T33" fmla="*/ 255 h 301"/>
                <a:gd name="T34" fmla="*/ 104 w 352"/>
                <a:gd name="T35" fmla="*/ 261 h 301"/>
                <a:gd name="T36" fmla="*/ 0 w 352"/>
                <a:gd name="T37" fmla="*/ 256 h 301"/>
                <a:gd name="T38" fmla="*/ 50 w 352"/>
                <a:gd name="T39" fmla="*/ 171 h 301"/>
                <a:gd name="T40" fmla="*/ 60 w 352"/>
                <a:gd name="T41" fmla="*/ 68 h 301"/>
                <a:gd name="T42" fmla="*/ 105 w 352"/>
                <a:gd name="T43" fmla="*/ 18 h 301"/>
                <a:gd name="T44" fmla="*/ 169 w 352"/>
                <a:gd name="T45" fmla="*/ 0 h 301"/>
                <a:gd name="T46" fmla="*/ 214 w 352"/>
                <a:gd name="T47" fmla="*/ 5 h 301"/>
                <a:gd name="T48" fmla="*/ 276 w 352"/>
                <a:gd name="T49" fmla="*/ 64 h 301"/>
                <a:gd name="T50" fmla="*/ 284 w 352"/>
                <a:gd name="T51" fmla="*/ 124 h 301"/>
                <a:gd name="T52" fmla="*/ 296 w 352"/>
                <a:gd name="T53" fmla="*/ 175 h 301"/>
                <a:gd name="T54" fmla="*/ 330 w 352"/>
                <a:gd name="T55" fmla="*/ 213 h 301"/>
                <a:gd name="T56" fmla="*/ 343 w 352"/>
                <a:gd name="T57" fmla="*/ 223 h 301"/>
                <a:gd name="T58" fmla="*/ 346 w 352"/>
                <a:gd name="T59" fmla="*/ 229 h 301"/>
                <a:gd name="T60" fmla="*/ 334 w 352"/>
                <a:gd name="T61" fmla="*/ 276 h 30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352" h="301">
                  <a:moveTo>
                    <a:pt x="334" y="276"/>
                  </a:moveTo>
                  <a:cubicBezTo>
                    <a:pt x="323" y="283"/>
                    <a:pt x="310" y="282"/>
                    <a:pt x="298" y="280"/>
                  </a:cubicBezTo>
                  <a:cubicBezTo>
                    <a:pt x="301" y="287"/>
                    <a:pt x="304" y="294"/>
                    <a:pt x="306" y="301"/>
                  </a:cubicBezTo>
                  <a:cubicBezTo>
                    <a:pt x="299" y="291"/>
                    <a:pt x="292" y="283"/>
                    <a:pt x="287" y="277"/>
                  </a:cubicBezTo>
                  <a:cubicBezTo>
                    <a:pt x="263" y="254"/>
                    <a:pt x="197" y="253"/>
                    <a:pt x="197" y="253"/>
                  </a:cubicBezTo>
                  <a:cubicBezTo>
                    <a:pt x="197" y="220"/>
                    <a:pt x="197" y="220"/>
                    <a:pt x="197" y="220"/>
                  </a:cubicBezTo>
                  <a:cubicBezTo>
                    <a:pt x="226" y="213"/>
                    <a:pt x="245" y="193"/>
                    <a:pt x="246" y="156"/>
                  </a:cubicBezTo>
                  <a:cubicBezTo>
                    <a:pt x="246" y="156"/>
                    <a:pt x="261" y="151"/>
                    <a:pt x="264" y="133"/>
                  </a:cubicBezTo>
                  <a:cubicBezTo>
                    <a:pt x="265" y="130"/>
                    <a:pt x="265" y="127"/>
                    <a:pt x="265" y="125"/>
                  </a:cubicBezTo>
                  <a:cubicBezTo>
                    <a:pt x="264" y="112"/>
                    <a:pt x="255" y="109"/>
                    <a:pt x="245" y="119"/>
                  </a:cubicBezTo>
                  <a:cubicBezTo>
                    <a:pt x="245" y="119"/>
                    <a:pt x="197" y="85"/>
                    <a:pt x="197" y="59"/>
                  </a:cubicBezTo>
                  <a:cubicBezTo>
                    <a:pt x="197" y="59"/>
                    <a:pt x="144" y="106"/>
                    <a:pt x="91" y="96"/>
                  </a:cubicBezTo>
                  <a:cubicBezTo>
                    <a:pt x="91" y="96"/>
                    <a:pt x="94" y="116"/>
                    <a:pt x="94" y="124"/>
                  </a:cubicBezTo>
                  <a:cubicBezTo>
                    <a:pt x="94" y="132"/>
                    <a:pt x="94" y="168"/>
                    <a:pt x="101" y="184"/>
                  </a:cubicBezTo>
                  <a:cubicBezTo>
                    <a:pt x="107" y="198"/>
                    <a:pt x="123" y="220"/>
                    <a:pt x="160" y="223"/>
                  </a:cubicBezTo>
                  <a:cubicBezTo>
                    <a:pt x="160" y="224"/>
                    <a:pt x="160" y="224"/>
                    <a:pt x="160" y="224"/>
                  </a:cubicBezTo>
                  <a:cubicBezTo>
                    <a:pt x="162" y="255"/>
                    <a:pt x="162" y="255"/>
                    <a:pt x="162" y="255"/>
                  </a:cubicBezTo>
                  <a:cubicBezTo>
                    <a:pt x="162" y="255"/>
                    <a:pt x="129" y="253"/>
                    <a:pt x="104" y="261"/>
                  </a:cubicBezTo>
                  <a:cubicBezTo>
                    <a:pt x="88" y="266"/>
                    <a:pt x="42" y="271"/>
                    <a:pt x="0" y="256"/>
                  </a:cubicBezTo>
                  <a:cubicBezTo>
                    <a:pt x="18" y="228"/>
                    <a:pt x="42" y="203"/>
                    <a:pt x="50" y="171"/>
                  </a:cubicBezTo>
                  <a:cubicBezTo>
                    <a:pt x="58" y="138"/>
                    <a:pt x="48" y="100"/>
                    <a:pt x="60" y="68"/>
                  </a:cubicBezTo>
                  <a:cubicBezTo>
                    <a:pt x="68" y="46"/>
                    <a:pt x="85" y="29"/>
                    <a:pt x="105" y="18"/>
                  </a:cubicBezTo>
                  <a:cubicBezTo>
                    <a:pt x="125" y="6"/>
                    <a:pt x="146" y="0"/>
                    <a:pt x="169" y="0"/>
                  </a:cubicBezTo>
                  <a:cubicBezTo>
                    <a:pt x="186" y="1"/>
                    <a:pt x="214" y="5"/>
                    <a:pt x="214" y="5"/>
                  </a:cubicBezTo>
                  <a:cubicBezTo>
                    <a:pt x="242" y="14"/>
                    <a:pt x="267" y="36"/>
                    <a:pt x="276" y="64"/>
                  </a:cubicBezTo>
                  <a:cubicBezTo>
                    <a:pt x="283" y="83"/>
                    <a:pt x="283" y="104"/>
                    <a:pt x="284" y="124"/>
                  </a:cubicBezTo>
                  <a:cubicBezTo>
                    <a:pt x="285" y="142"/>
                    <a:pt x="288" y="160"/>
                    <a:pt x="296" y="175"/>
                  </a:cubicBezTo>
                  <a:cubicBezTo>
                    <a:pt x="304" y="190"/>
                    <a:pt x="317" y="202"/>
                    <a:pt x="330" y="213"/>
                  </a:cubicBezTo>
                  <a:cubicBezTo>
                    <a:pt x="334" y="216"/>
                    <a:pt x="339" y="220"/>
                    <a:pt x="343" y="223"/>
                  </a:cubicBezTo>
                  <a:cubicBezTo>
                    <a:pt x="344" y="225"/>
                    <a:pt x="345" y="227"/>
                    <a:pt x="346" y="229"/>
                  </a:cubicBezTo>
                  <a:cubicBezTo>
                    <a:pt x="352" y="246"/>
                    <a:pt x="348" y="267"/>
                    <a:pt x="334" y="276"/>
                  </a:cubicBezTo>
                  <a:close/>
                </a:path>
              </a:pathLst>
            </a:custGeom>
            <a:solidFill>
              <a:srgbClr val="5B4D9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45" name="îsḻíḋè"/>
            <p:cNvSpPr/>
            <p:nvPr/>
          </p:nvSpPr>
          <p:spPr bwMode="auto">
            <a:xfrm>
              <a:off x="5726113" y="3195638"/>
              <a:ext cx="95250" cy="115888"/>
            </a:xfrm>
            <a:prstGeom prst="ellipse">
              <a:avLst/>
            </a:prstGeom>
            <a:solidFill>
              <a:srgbClr val="1F1E2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46" name="išliḋe"/>
            <p:cNvSpPr/>
            <p:nvPr/>
          </p:nvSpPr>
          <p:spPr bwMode="auto">
            <a:xfrm>
              <a:off x="6088063" y="3190876"/>
              <a:ext cx="88900" cy="115888"/>
            </a:xfrm>
            <a:prstGeom prst="ellipse">
              <a:avLst/>
            </a:prstGeom>
            <a:solidFill>
              <a:srgbClr val="1F1E2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47" name="ïṣľïḓè"/>
            <p:cNvSpPr/>
            <p:nvPr/>
          </p:nvSpPr>
          <p:spPr bwMode="auto">
            <a:xfrm>
              <a:off x="5867400" y="3243263"/>
              <a:ext cx="95250" cy="193675"/>
            </a:xfrm>
            <a:custGeom>
              <a:gdLst>
                <a:gd name="T0" fmla="*/ 9 w 18"/>
                <a:gd name="T1" fmla="*/ 0 h 37"/>
                <a:gd name="T2" fmla="*/ 5 w 18"/>
                <a:gd name="T3" fmla="*/ 17 h 37"/>
                <a:gd name="T4" fmla="*/ 4 w 18"/>
                <a:gd name="T5" fmla="*/ 26 h 37"/>
                <a:gd name="T6" fmla="*/ 4 w 18"/>
                <a:gd name="T7" fmla="*/ 35 h 37"/>
                <a:gd name="T8" fmla="*/ 2 w 18"/>
                <a:gd name="T9" fmla="*/ 33 h 37"/>
                <a:gd name="T10" fmla="*/ 18 w 18"/>
                <a:gd name="T11" fmla="*/ 35 h 37"/>
                <a:gd name="T12" fmla="*/ 2 w 18"/>
                <a:gd name="T13" fmla="*/ 37 h 37"/>
                <a:gd name="T14" fmla="*/ 1 w 18"/>
                <a:gd name="T15" fmla="*/ 37 h 37"/>
                <a:gd name="T16" fmla="*/ 0 w 18"/>
                <a:gd name="T17" fmla="*/ 35 h 37"/>
                <a:gd name="T18" fmla="*/ 2 w 18"/>
                <a:gd name="T19" fmla="*/ 17 h 37"/>
                <a:gd name="T20" fmla="*/ 9 w 18"/>
                <a:gd name="T21" fmla="*/ 0 h 3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8" h="37">
                  <a:moveTo>
                    <a:pt x="9" y="0"/>
                  </a:moveTo>
                  <a:cubicBezTo>
                    <a:pt x="7" y="6"/>
                    <a:pt x="6" y="12"/>
                    <a:pt x="5" y="17"/>
                  </a:cubicBezTo>
                  <a:cubicBezTo>
                    <a:pt x="5" y="20"/>
                    <a:pt x="4" y="23"/>
                    <a:pt x="4" y="26"/>
                  </a:cubicBezTo>
                  <a:cubicBezTo>
                    <a:pt x="4" y="29"/>
                    <a:pt x="3" y="32"/>
                    <a:pt x="4" y="35"/>
                  </a:cubicBezTo>
                  <a:cubicBezTo>
                    <a:pt x="2" y="33"/>
                    <a:pt x="2" y="33"/>
                    <a:pt x="2" y="33"/>
                  </a:cubicBezTo>
                  <a:cubicBezTo>
                    <a:pt x="7" y="34"/>
                    <a:pt x="12" y="34"/>
                    <a:pt x="18" y="35"/>
                  </a:cubicBezTo>
                  <a:cubicBezTo>
                    <a:pt x="12" y="36"/>
                    <a:pt x="7" y="36"/>
                    <a:pt x="2" y="37"/>
                  </a:cubicBezTo>
                  <a:cubicBezTo>
                    <a:pt x="1" y="37"/>
                    <a:pt x="1" y="37"/>
                    <a:pt x="1" y="37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0" y="29"/>
                    <a:pt x="0" y="23"/>
                    <a:pt x="2" y="17"/>
                  </a:cubicBezTo>
                  <a:cubicBezTo>
                    <a:pt x="3" y="11"/>
                    <a:pt x="6" y="5"/>
                    <a:pt x="9" y="0"/>
                  </a:cubicBezTo>
                  <a:close/>
                </a:path>
              </a:pathLst>
            </a:custGeom>
            <a:solidFill>
              <a:srgbClr val="C99A7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48" name="ïṡļiďe"/>
            <p:cNvSpPr/>
            <p:nvPr/>
          </p:nvSpPr>
          <p:spPr bwMode="auto">
            <a:xfrm>
              <a:off x="6392863" y="4457701"/>
              <a:ext cx="330200" cy="654050"/>
            </a:xfrm>
            <a:custGeom>
              <a:gdLst>
                <a:gd name="T0" fmla="*/ 33 w 63"/>
                <a:gd name="T1" fmla="*/ 125 h 125"/>
                <a:gd name="T2" fmla="*/ 0 w 63"/>
                <a:gd name="T3" fmla="*/ 87 h 125"/>
                <a:gd name="T4" fmla="*/ 22 w 63"/>
                <a:gd name="T5" fmla="*/ 6 h 125"/>
                <a:gd name="T6" fmla="*/ 24 w 63"/>
                <a:gd name="T7" fmla="*/ 0 h 125"/>
                <a:gd name="T8" fmla="*/ 28 w 63"/>
                <a:gd name="T9" fmla="*/ 6 h 125"/>
                <a:gd name="T10" fmla="*/ 55 w 63"/>
                <a:gd name="T11" fmla="*/ 58 h 125"/>
                <a:gd name="T12" fmla="*/ 51 w 63"/>
                <a:gd name="T13" fmla="*/ 56 h 125"/>
                <a:gd name="T14" fmla="*/ 33 w 63"/>
                <a:gd name="T15" fmla="*/ 125 h 12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62" h="125">
                  <a:moveTo>
                    <a:pt x="33" y="125"/>
                  </a:moveTo>
                  <a:cubicBezTo>
                    <a:pt x="17" y="101"/>
                    <a:pt x="0" y="87"/>
                    <a:pt x="0" y="87"/>
                  </a:cubicBezTo>
                  <a:cubicBezTo>
                    <a:pt x="22" y="6"/>
                    <a:pt x="22" y="6"/>
                    <a:pt x="22" y="6"/>
                  </a:cubicBezTo>
                  <a:cubicBezTo>
                    <a:pt x="24" y="0"/>
                    <a:pt x="24" y="0"/>
                    <a:pt x="24" y="0"/>
                  </a:cubicBezTo>
                  <a:cubicBezTo>
                    <a:pt x="24" y="0"/>
                    <a:pt x="25" y="2"/>
                    <a:pt x="28" y="6"/>
                  </a:cubicBezTo>
                  <a:cubicBezTo>
                    <a:pt x="33" y="15"/>
                    <a:pt x="44" y="33"/>
                    <a:pt x="55" y="58"/>
                  </a:cubicBezTo>
                  <a:cubicBezTo>
                    <a:pt x="54" y="57"/>
                    <a:pt x="53" y="56"/>
                    <a:pt x="51" y="56"/>
                  </a:cubicBezTo>
                  <a:cubicBezTo>
                    <a:pt x="63" y="79"/>
                    <a:pt x="55" y="111"/>
                    <a:pt x="33" y="125"/>
                  </a:cubicBezTo>
                  <a:close/>
                </a:path>
              </a:pathLst>
            </a:custGeom>
            <a:solidFill>
              <a:srgbClr val="3F367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49" name="íṥḻiḋe"/>
            <p:cNvSpPr/>
            <p:nvPr/>
          </p:nvSpPr>
          <p:spPr bwMode="auto">
            <a:xfrm>
              <a:off x="5318125" y="4610101"/>
              <a:ext cx="519113" cy="496888"/>
            </a:xfrm>
            <a:custGeom>
              <a:gdLst>
                <a:gd name="T0" fmla="*/ 99 w 99"/>
                <a:gd name="T1" fmla="*/ 63 h 95"/>
                <a:gd name="T2" fmla="*/ 75 w 99"/>
                <a:gd name="T3" fmla="*/ 95 h 95"/>
                <a:gd name="T4" fmla="*/ 64 w 99"/>
                <a:gd name="T5" fmla="*/ 57 h 95"/>
                <a:gd name="T6" fmla="*/ 38 w 99"/>
                <a:gd name="T7" fmla="*/ 71 h 95"/>
                <a:gd name="T8" fmla="*/ 1 w 99"/>
                <a:gd name="T9" fmla="*/ 37 h 95"/>
                <a:gd name="T10" fmla="*/ 5 w 99"/>
                <a:gd name="T11" fmla="*/ 5 h 95"/>
                <a:gd name="T12" fmla="*/ 12 w 99"/>
                <a:gd name="T13" fmla="*/ 22 h 95"/>
                <a:gd name="T14" fmla="*/ 45 w 99"/>
                <a:gd name="T15" fmla="*/ 32 h 95"/>
                <a:gd name="T16" fmla="*/ 76 w 99"/>
                <a:gd name="T17" fmla="*/ 8 h 95"/>
                <a:gd name="T18" fmla="*/ 81 w 99"/>
                <a:gd name="T19" fmla="*/ 0 h 95"/>
                <a:gd name="T20" fmla="*/ 99 w 99"/>
                <a:gd name="T21" fmla="*/ 63 h 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99" h="95">
                  <a:moveTo>
                    <a:pt x="99" y="63"/>
                  </a:moveTo>
                  <a:cubicBezTo>
                    <a:pt x="99" y="63"/>
                    <a:pt x="87" y="76"/>
                    <a:pt x="75" y="95"/>
                  </a:cubicBezTo>
                  <a:cubicBezTo>
                    <a:pt x="67" y="84"/>
                    <a:pt x="63" y="71"/>
                    <a:pt x="64" y="57"/>
                  </a:cubicBezTo>
                  <a:cubicBezTo>
                    <a:pt x="56" y="64"/>
                    <a:pt x="48" y="70"/>
                    <a:pt x="38" y="71"/>
                  </a:cubicBezTo>
                  <a:cubicBezTo>
                    <a:pt x="19" y="73"/>
                    <a:pt x="4" y="55"/>
                    <a:pt x="1" y="37"/>
                  </a:cubicBezTo>
                  <a:cubicBezTo>
                    <a:pt x="0" y="26"/>
                    <a:pt x="2" y="16"/>
                    <a:pt x="5" y="5"/>
                  </a:cubicBezTo>
                  <a:cubicBezTo>
                    <a:pt x="6" y="11"/>
                    <a:pt x="8" y="17"/>
                    <a:pt x="12" y="22"/>
                  </a:cubicBezTo>
                  <a:cubicBezTo>
                    <a:pt x="20" y="30"/>
                    <a:pt x="33" y="34"/>
                    <a:pt x="45" y="32"/>
                  </a:cubicBezTo>
                  <a:cubicBezTo>
                    <a:pt x="58" y="29"/>
                    <a:pt x="69" y="20"/>
                    <a:pt x="76" y="8"/>
                  </a:cubicBezTo>
                  <a:cubicBezTo>
                    <a:pt x="78" y="6"/>
                    <a:pt x="79" y="3"/>
                    <a:pt x="81" y="0"/>
                  </a:cubicBezTo>
                  <a:lnTo>
                    <a:pt x="99" y="63"/>
                  </a:lnTo>
                  <a:close/>
                </a:path>
              </a:pathLst>
            </a:custGeom>
            <a:solidFill>
              <a:srgbClr val="3F367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50" name="ïślïḍè"/>
            <p:cNvSpPr/>
            <p:nvPr/>
          </p:nvSpPr>
          <p:spPr bwMode="auto">
            <a:xfrm>
              <a:off x="6670675" y="3740151"/>
              <a:ext cx="455613" cy="995363"/>
            </a:xfrm>
            <a:custGeom>
              <a:gdLst>
                <a:gd name="T0" fmla="*/ 51 w 87"/>
                <a:gd name="T1" fmla="*/ 103 h 190"/>
                <a:gd name="T2" fmla="*/ 71 w 87"/>
                <a:gd name="T3" fmla="*/ 174 h 190"/>
                <a:gd name="T4" fmla="*/ 56 w 87"/>
                <a:gd name="T5" fmla="*/ 190 h 190"/>
                <a:gd name="T6" fmla="*/ 8 w 87"/>
                <a:gd name="T7" fmla="*/ 78 h 190"/>
                <a:gd name="T8" fmla="*/ 0 w 87"/>
                <a:gd name="T9" fmla="*/ 57 h 190"/>
                <a:gd name="T10" fmla="*/ 36 w 87"/>
                <a:gd name="T11" fmla="*/ 53 h 190"/>
                <a:gd name="T12" fmla="*/ 48 w 87"/>
                <a:gd name="T13" fmla="*/ 6 h 190"/>
                <a:gd name="T14" fmla="*/ 45 w 87"/>
                <a:gd name="T15" fmla="*/ 0 h 190"/>
                <a:gd name="T16" fmla="*/ 69 w 87"/>
                <a:gd name="T17" fmla="*/ 24 h 190"/>
                <a:gd name="T18" fmla="*/ 84 w 87"/>
                <a:gd name="T19" fmla="*/ 71 h 190"/>
                <a:gd name="T20" fmla="*/ 51 w 87"/>
                <a:gd name="T21" fmla="*/ 103 h 1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87" h="190">
                  <a:moveTo>
                    <a:pt x="51" y="103"/>
                  </a:moveTo>
                  <a:cubicBezTo>
                    <a:pt x="75" y="116"/>
                    <a:pt x="85" y="151"/>
                    <a:pt x="71" y="174"/>
                  </a:cubicBezTo>
                  <a:cubicBezTo>
                    <a:pt x="67" y="181"/>
                    <a:pt x="62" y="186"/>
                    <a:pt x="56" y="190"/>
                  </a:cubicBezTo>
                  <a:cubicBezTo>
                    <a:pt x="45" y="143"/>
                    <a:pt x="25" y="104"/>
                    <a:pt x="8" y="78"/>
                  </a:cubicBezTo>
                  <a:cubicBezTo>
                    <a:pt x="6" y="71"/>
                    <a:pt x="3" y="64"/>
                    <a:pt x="0" y="57"/>
                  </a:cubicBezTo>
                  <a:cubicBezTo>
                    <a:pt x="12" y="59"/>
                    <a:pt x="25" y="60"/>
                    <a:pt x="36" y="53"/>
                  </a:cubicBezTo>
                  <a:cubicBezTo>
                    <a:pt x="50" y="44"/>
                    <a:pt x="54" y="23"/>
                    <a:pt x="48" y="6"/>
                  </a:cubicBezTo>
                  <a:cubicBezTo>
                    <a:pt x="47" y="4"/>
                    <a:pt x="46" y="2"/>
                    <a:pt x="45" y="0"/>
                  </a:cubicBezTo>
                  <a:cubicBezTo>
                    <a:pt x="54" y="7"/>
                    <a:pt x="62" y="15"/>
                    <a:pt x="69" y="24"/>
                  </a:cubicBezTo>
                  <a:cubicBezTo>
                    <a:pt x="80" y="37"/>
                    <a:pt x="87" y="54"/>
                    <a:pt x="84" y="71"/>
                  </a:cubicBezTo>
                  <a:cubicBezTo>
                    <a:pt x="82" y="87"/>
                    <a:pt x="68" y="103"/>
                    <a:pt x="51" y="103"/>
                  </a:cubicBezTo>
                  <a:close/>
                </a:path>
              </a:pathLst>
            </a:custGeom>
            <a:solidFill>
              <a:srgbClr val="3F367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51" name="ïsḷiḋê"/>
            <p:cNvSpPr/>
            <p:nvPr/>
          </p:nvSpPr>
          <p:spPr bwMode="auto">
            <a:xfrm>
              <a:off x="5878513" y="4238626"/>
              <a:ext cx="382588" cy="323850"/>
            </a:xfrm>
            <a:custGeom>
              <a:gdLst>
                <a:gd name="T0" fmla="*/ 69 w 73"/>
                <a:gd name="T1" fmla="*/ 28 h 62"/>
                <a:gd name="T2" fmla="*/ 8 w 73"/>
                <a:gd name="T3" fmla="*/ 60 h 62"/>
                <a:gd name="T4" fmla="*/ 0 w 73"/>
                <a:gd name="T5" fmla="*/ 56 h 62"/>
                <a:gd name="T6" fmla="*/ 2 w 73"/>
                <a:gd name="T7" fmla="*/ 6 h 62"/>
                <a:gd name="T8" fmla="*/ 9 w 73"/>
                <a:gd name="T9" fmla="*/ 1 h 62"/>
                <a:gd name="T10" fmla="*/ 68 w 73"/>
                <a:gd name="T11" fmla="*/ 19 h 62"/>
                <a:gd name="T12" fmla="*/ 69 w 73"/>
                <a:gd name="T13" fmla="*/ 28 h 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3" h="62">
                  <a:moveTo>
                    <a:pt x="69" y="28"/>
                  </a:moveTo>
                  <a:cubicBezTo>
                    <a:pt x="8" y="60"/>
                    <a:pt x="8" y="60"/>
                    <a:pt x="8" y="60"/>
                  </a:cubicBezTo>
                  <a:cubicBezTo>
                    <a:pt x="4" y="62"/>
                    <a:pt x="0" y="59"/>
                    <a:pt x="0" y="56"/>
                  </a:cubicBezTo>
                  <a:cubicBezTo>
                    <a:pt x="2" y="6"/>
                    <a:pt x="2" y="6"/>
                    <a:pt x="2" y="6"/>
                  </a:cubicBezTo>
                  <a:cubicBezTo>
                    <a:pt x="2" y="3"/>
                    <a:pt x="5" y="0"/>
                    <a:pt x="9" y="1"/>
                  </a:cubicBezTo>
                  <a:cubicBezTo>
                    <a:pt x="68" y="19"/>
                    <a:pt x="68" y="19"/>
                    <a:pt x="68" y="19"/>
                  </a:cubicBezTo>
                  <a:cubicBezTo>
                    <a:pt x="72" y="21"/>
                    <a:pt x="73" y="26"/>
                    <a:pt x="69" y="28"/>
                  </a:cubicBezTo>
                  <a:close/>
                </a:path>
              </a:pathLst>
            </a:custGeom>
            <a:solidFill>
              <a:srgbClr val="A285F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52" name="ïSľïḑê"/>
            <p:cNvSpPr/>
            <p:nvPr/>
          </p:nvSpPr>
          <p:spPr bwMode="auto">
            <a:xfrm>
              <a:off x="5580063" y="5248276"/>
              <a:ext cx="1122363" cy="236538"/>
            </a:xfrm>
            <a:custGeom>
              <a:gdLst>
                <a:gd name="T0" fmla="*/ 11 w 214"/>
                <a:gd name="T1" fmla="*/ 0 h 45"/>
                <a:gd name="T2" fmla="*/ 205 w 214"/>
                <a:gd name="T3" fmla="*/ 5 h 45"/>
                <a:gd name="T4" fmla="*/ 214 w 214"/>
                <a:gd name="T5" fmla="*/ 41 h 45"/>
                <a:gd name="T6" fmla="*/ 0 w 214"/>
                <a:gd name="T7" fmla="*/ 41 h 45"/>
                <a:gd name="T8" fmla="*/ 11 w 214"/>
                <a:gd name="T9" fmla="*/ 0 h 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14" h="45">
                  <a:moveTo>
                    <a:pt x="11" y="0"/>
                  </a:moveTo>
                  <a:cubicBezTo>
                    <a:pt x="11" y="0"/>
                    <a:pt x="86" y="45"/>
                    <a:pt x="205" y="5"/>
                  </a:cubicBezTo>
                  <a:cubicBezTo>
                    <a:pt x="210" y="16"/>
                    <a:pt x="213" y="28"/>
                    <a:pt x="214" y="41"/>
                  </a:cubicBezTo>
                  <a:cubicBezTo>
                    <a:pt x="0" y="41"/>
                    <a:pt x="0" y="41"/>
                    <a:pt x="0" y="41"/>
                  </a:cubicBezTo>
                  <a:cubicBezTo>
                    <a:pt x="1" y="28"/>
                    <a:pt x="5" y="13"/>
                    <a:pt x="11" y="0"/>
                  </a:cubicBezTo>
                  <a:close/>
                </a:path>
              </a:pathLst>
            </a:custGeom>
            <a:solidFill>
              <a:srgbClr val="41709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53" name="íş1ïḓé"/>
            <p:cNvSpPr/>
            <p:nvPr/>
          </p:nvSpPr>
          <p:spPr bwMode="auto">
            <a:xfrm>
              <a:off x="6276975" y="4730751"/>
              <a:ext cx="2349500" cy="549275"/>
            </a:xfrm>
            <a:custGeom>
              <a:gdLst>
                <a:gd name="T0" fmla="*/ 400 w 448"/>
                <a:gd name="T1" fmla="*/ 105 h 105"/>
                <a:gd name="T2" fmla="*/ 48 w 448"/>
                <a:gd name="T3" fmla="*/ 105 h 105"/>
                <a:gd name="T4" fmla="*/ 0 w 448"/>
                <a:gd name="T5" fmla="*/ 57 h 105"/>
                <a:gd name="T6" fmla="*/ 0 w 448"/>
                <a:gd name="T7" fmla="*/ 48 h 105"/>
                <a:gd name="T8" fmla="*/ 48 w 448"/>
                <a:gd name="T9" fmla="*/ 0 h 105"/>
                <a:gd name="T10" fmla="*/ 400 w 448"/>
                <a:gd name="T11" fmla="*/ 0 h 105"/>
                <a:gd name="T12" fmla="*/ 448 w 448"/>
                <a:gd name="T13" fmla="*/ 48 h 105"/>
                <a:gd name="T14" fmla="*/ 448 w 448"/>
                <a:gd name="T15" fmla="*/ 57 h 105"/>
                <a:gd name="T16" fmla="*/ 400 w 448"/>
                <a:gd name="T17" fmla="*/ 105 h 1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448" h="105">
                  <a:moveTo>
                    <a:pt x="400" y="105"/>
                  </a:moveTo>
                  <a:cubicBezTo>
                    <a:pt x="48" y="105"/>
                    <a:pt x="48" y="105"/>
                    <a:pt x="48" y="105"/>
                  </a:cubicBezTo>
                  <a:cubicBezTo>
                    <a:pt x="22" y="105"/>
                    <a:pt x="0" y="83"/>
                    <a:pt x="0" y="57"/>
                  </a:cubicBezTo>
                  <a:cubicBezTo>
                    <a:pt x="0" y="48"/>
                    <a:pt x="0" y="48"/>
                    <a:pt x="0" y="48"/>
                  </a:cubicBezTo>
                  <a:cubicBezTo>
                    <a:pt x="0" y="21"/>
                    <a:pt x="22" y="0"/>
                    <a:pt x="48" y="0"/>
                  </a:cubicBezTo>
                  <a:cubicBezTo>
                    <a:pt x="400" y="0"/>
                    <a:pt x="400" y="0"/>
                    <a:pt x="400" y="0"/>
                  </a:cubicBezTo>
                  <a:cubicBezTo>
                    <a:pt x="427" y="0"/>
                    <a:pt x="448" y="21"/>
                    <a:pt x="448" y="48"/>
                  </a:cubicBezTo>
                  <a:cubicBezTo>
                    <a:pt x="448" y="57"/>
                    <a:pt x="448" y="57"/>
                    <a:pt x="448" y="57"/>
                  </a:cubicBezTo>
                  <a:cubicBezTo>
                    <a:pt x="448" y="83"/>
                    <a:pt x="427" y="105"/>
                    <a:pt x="400" y="105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54" name="íṣlïdé"/>
            <p:cNvSpPr/>
            <p:nvPr/>
          </p:nvSpPr>
          <p:spPr bwMode="auto">
            <a:xfrm>
              <a:off x="6581775" y="4997451"/>
              <a:ext cx="214313" cy="157163"/>
            </a:xfrm>
            <a:custGeom>
              <a:gdLst>
                <a:gd name="T0" fmla="*/ 39 w 41"/>
                <a:gd name="T1" fmla="*/ 4 h 30"/>
                <a:gd name="T2" fmla="*/ 24 w 41"/>
                <a:gd name="T3" fmla="*/ 25 h 30"/>
                <a:gd name="T4" fmla="*/ 0 w 41"/>
                <a:gd name="T5" fmla="*/ 9 h 30"/>
                <a:gd name="T6" fmla="*/ 39 w 41"/>
                <a:gd name="T7" fmla="*/ 4 h 3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1" h="30">
                  <a:moveTo>
                    <a:pt x="39" y="4"/>
                  </a:moveTo>
                  <a:cubicBezTo>
                    <a:pt x="39" y="4"/>
                    <a:pt x="41" y="19"/>
                    <a:pt x="24" y="25"/>
                  </a:cubicBezTo>
                  <a:cubicBezTo>
                    <a:pt x="7" y="30"/>
                    <a:pt x="0" y="9"/>
                    <a:pt x="0" y="9"/>
                  </a:cubicBezTo>
                  <a:cubicBezTo>
                    <a:pt x="0" y="9"/>
                    <a:pt x="17" y="0"/>
                    <a:pt x="39" y="4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55" name="îsļiḋe"/>
            <p:cNvSpPr/>
            <p:nvPr/>
          </p:nvSpPr>
          <p:spPr bwMode="auto">
            <a:xfrm>
              <a:off x="7567613" y="4976813"/>
              <a:ext cx="77788" cy="77788"/>
            </a:xfrm>
            <a:custGeom>
              <a:gdLst>
                <a:gd name="T0" fmla="*/ 3 w 15"/>
                <a:gd name="T1" fmla="*/ 0 h 15"/>
                <a:gd name="T2" fmla="*/ 15 w 15"/>
                <a:gd name="T3" fmla="*/ 12 h 15"/>
                <a:gd name="T4" fmla="*/ 5 w 15"/>
                <a:gd name="T5" fmla="*/ 12 h 15"/>
                <a:gd name="T6" fmla="*/ 3 w 15"/>
                <a:gd name="T7" fmla="*/ 0 h 1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5" h="15">
                  <a:moveTo>
                    <a:pt x="3" y="0"/>
                  </a:moveTo>
                  <a:cubicBezTo>
                    <a:pt x="15" y="12"/>
                    <a:pt x="15" y="12"/>
                    <a:pt x="15" y="12"/>
                  </a:cubicBezTo>
                  <a:cubicBezTo>
                    <a:pt x="15" y="12"/>
                    <a:pt x="9" y="15"/>
                    <a:pt x="5" y="12"/>
                  </a:cubicBezTo>
                  <a:cubicBezTo>
                    <a:pt x="0" y="9"/>
                    <a:pt x="3" y="0"/>
                    <a:pt x="3" y="0"/>
                  </a:cubicBezTo>
                  <a:close/>
                </a:path>
              </a:pathLst>
            </a:custGeom>
            <a:solidFill>
              <a:srgbClr val="3F367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56" name="ïSlïďé"/>
            <p:cNvSpPr/>
            <p:nvPr/>
          </p:nvSpPr>
          <p:spPr bwMode="auto">
            <a:xfrm>
              <a:off x="7734300" y="4981576"/>
              <a:ext cx="74613" cy="77788"/>
            </a:xfrm>
            <a:custGeom>
              <a:gdLst>
                <a:gd name="T0" fmla="*/ 12 w 14"/>
                <a:gd name="T1" fmla="*/ 0 h 15"/>
                <a:gd name="T2" fmla="*/ 10 w 14"/>
                <a:gd name="T3" fmla="*/ 12 h 15"/>
                <a:gd name="T4" fmla="*/ 0 w 14"/>
                <a:gd name="T5" fmla="*/ 12 h 15"/>
                <a:gd name="T6" fmla="*/ 12 w 14"/>
                <a:gd name="T7" fmla="*/ 0 h 1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4" h="15">
                  <a:moveTo>
                    <a:pt x="12" y="0"/>
                  </a:moveTo>
                  <a:cubicBezTo>
                    <a:pt x="12" y="0"/>
                    <a:pt x="14" y="9"/>
                    <a:pt x="10" y="12"/>
                  </a:cubicBezTo>
                  <a:cubicBezTo>
                    <a:pt x="6" y="15"/>
                    <a:pt x="0" y="12"/>
                    <a:pt x="0" y="12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rgbClr val="3F367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57" name="ïŝ1îḋê"/>
            <p:cNvSpPr/>
            <p:nvPr/>
          </p:nvSpPr>
          <p:spPr bwMode="auto">
            <a:xfrm>
              <a:off x="8275638" y="4960938"/>
              <a:ext cx="61913" cy="68263"/>
            </a:xfrm>
            <a:prstGeom prst="ellipse">
              <a:avLst/>
            </a:prstGeom>
            <a:solidFill>
              <a:srgbClr val="3F367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58" name="îṥḻïḓè"/>
            <p:cNvSpPr/>
            <p:nvPr/>
          </p:nvSpPr>
          <p:spPr bwMode="auto">
            <a:xfrm>
              <a:off x="8102600" y="4965701"/>
              <a:ext cx="66675" cy="63500"/>
            </a:xfrm>
            <a:prstGeom prst="ellipse">
              <a:avLst/>
            </a:prstGeom>
            <a:solidFill>
              <a:srgbClr val="3F367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59" name="išľîḍê"/>
            <p:cNvSpPr/>
            <p:nvPr/>
          </p:nvSpPr>
          <p:spPr bwMode="auto">
            <a:xfrm>
              <a:off x="7221538" y="4924426"/>
              <a:ext cx="68263" cy="66675"/>
            </a:xfrm>
            <a:prstGeom prst="ellipse">
              <a:avLst/>
            </a:prstGeom>
            <a:solidFill>
              <a:srgbClr val="3F367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60" name="íSḻiḑe"/>
            <p:cNvSpPr/>
            <p:nvPr/>
          </p:nvSpPr>
          <p:spPr bwMode="auto">
            <a:xfrm>
              <a:off x="7053263" y="4929188"/>
              <a:ext cx="68263" cy="68263"/>
            </a:xfrm>
            <a:prstGeom prst="ellipse">
              <a:avLst/>
            </a:prstGeom>
            <a:solidFill>
              <a:srgbClr val="3F367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61" name="íṣḷídé"/>
            <p:cNvSpPr/>
            <p:nvPr/>
          </p:nvSpPr>
          <p:spPr bwMode="auto">
            <a:xfrm>
              <a:off x="8018463" y="4835526"/>
              <a:ext cx="444500" cy="417513"/>
            </a:xfrm>
            <a:custGeom>
              <a:gdLst>
                <a:gd name="T0" fmla="*/ 33 w 85"/>
                <a:gd name="T1" fmla="*/ 1 h 80"/>
                <a:gd name="T2" fmla="*/ 73 w 85"/>
                <a:gd name="T3" fmla="*/ 45 h 80"/>
                <a:gd name="T4" fmla="*/ 2 w 85"/>
                <a:gd name="T5" fmla="*/ 35 h 80"/>
                <a:gd name="T6" fmla="*/ 33 w 85"/>
                <a:gd name="T7" fmla="*/ 1 h 80"/>
                <a:gd name="T8" fmla="*/ 61 w 85"/>
                <a:gd name="T9" fmla="*/ 30 h 80"/>
                <a:gd name="T10" fmla="*/ 55 w 85"/>
                <a:gd name="T11" fmla="*/ 24 h 80"/>
                <a:gd name="T12" fmla="*/ 49 w 85"/>
                <a:gd name="T13" fmla="*/ 30 h 80"/>
                <a:gd name="T14" fmla="*/ 55 w 85"/>
                <a:gd name="T15" fmla="*/ 37 h 80"/>
                <a:gd name="T16" fmla="*/ 61 w 85"/>
                <a:gd name="T17" fmla="*/ 30 h 80"/>
                <a:gd name="T18" fmla="*/ 29 w 85"/>
                <a:gd name="T19" fmla="*/ 31 h 80"/>
                <a:gd name="T20" fmla="*/ 23 w 85"/>
                <a:gd name="T21" fmla="*/ 25 h 80"/>
                <a:gd name="T22" fmla="*/ 16 w 85"/>
                <a:gd name="T23" fmla="*/ 31 h 80"/>
                <a:gd name="T24" fmla="*/ 23 w 85"/>
                <a:gd name="T25" fmla="*/ 37 h 80"/>
                <a:gd name="T26" fmla="*/ 29 w 85"/>
                <a:gd name="T27" fmla="*/ 31 h 8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85" h="80">
                  <a:moveTo>
                    <a:pt x="33" y="1"/>
                  </a:moveTo>
                  <a:cubicBezTo>
                    <a:pt x="52" y="0"/>
                    <a:pt x="85" y="9"/>
                    <a:pt x="73" y="45"/>
                  </a:cubicBezTo>
                  <a:cubicBezTo>
                    <a:pt x="60" y="80"/>
                    <a:pt x="0" y="67"/>
                    <a:pt x="2" y="35"/>
                  </a:cubicBezTo>
                  <a:cubicBezTo>
                    <a:pt x="5" y="2"/>
                    <a:pt x="33" y="1"/>
                    <a:pt x="33" y="1"/>
                  </a:cubicBezTo>
                  <a:close/>
                  <a:moveTo>
                    <a:pt x="61" y="30"/>
                  </a:moveTo>
                  <a:cubicBezTo>
                    <a:pt x="61" y="27"/>
                    <a:pt x="58" y="24"/>
                    <a:pt x="55" y="24"/>
                  </a:cubicBezTo>
                  <a:cubicBezTo>
                    <a:pt x="51" y="24"/>
                    <a:pt x="49" y="27"/>
                    <a:pt x="49" y="30"/>
                  </a:cubicBezTo>
                  <a:cubicBezTo>
                    <a:pt x="49" y="34"/>
                    <a:pt x="51" y="37"/>
                    <a:pt x="55" y="37"/>
                  </a:cubicBezTo>
                  <a:cubicBezTo>
                    <a:pt x="58" y="37"/>
                    <a:pt x="61" y="34"/>
                    <a:pt x="61" y="30"/>
                  </a:cubicBezTo>
                  <a:close/>
                  <a:moveTo>
                    <a:pt x="29" y="31"/>
                  </a:moveTo>
                  <a:cubicBezTo>
                    <a:pt x="29" y="28"/>
                    <a:pt x="26" y="25"/>
                    <a:pt x="23" y="25"/>
                  </a:cubicBezTo>
                  <a:cubicBezTo>
                    <a:pt x="19" y="25"/>
                    <a:pt x="16" y="28"/>
                    <a:pt x="16" y="31"/>
                  </a:cubicBezTo>
                  <a:cubicBezTo>
                    <a:pt x="16" y="35"/>
                    <a:pt x="19" y="37"/>
                    <a:pt x="23" y="37"/>
                  </a:cubicBezTo>
                  <a:cubicBezTo>
                    <a:pt x="26" y="37"/>
                    <a:pt x="29" y="35"/>
                    <a:pt x="29" y="31"/>
                  </a:cubicBezTo>
                  <a:close/>
                </a:path>
              </a:pathLst>
            </a:custGeom>
            <a:solidFill>
              <a:srgbClr val="FFC47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62" name="îṡ1îde"/>
            <p:cNvSpPr/>
            <p:nvPr/>
          </p:nvSpPr>
          <p:spPr bwMode="auto">
            <a:xfrm>
              <a:off x="7499350" y="4829176"/>
              <a:ext cx="444500" cy="419100"/>
            </a:xfrm>
            <a:custGeom>
              <a:gdLst>
                <a:gd name="T0" fmla="*/ 33 w 85"/>
                <a:gd name="T1" fmla="*/ 1 h 80"/>
                <a:gd name="T2" fmla="*/ 73 w 85"/>
                <a:gd name="T3" fmla="*/ 45 h 80"/>
                <a:gd name="T4" fmla="*/ 2 w 85"/>
                <a:gd name="T5" fmla="*/ 35 h 80"/>
                <a:gd name="T6" fmla="*/ 33 w 85"/>
                <a:gd name="T7" fmla="*/ 1 h 80"/>
                <a:gd name="T8" fmla="*/ 55 w 85"/>
                <a:gd name="T9" fmla="*/ 41 h 80"/>
                <a:gd name="T10" fmla="*/ 57 w 85"/>
                <a:gd name="T11" fmla="*/ 29 h 80"/>
                <a:gd name="T12" fmla="*/ 45 w 85"/>
                <a:gd name="T13" fmla="*/ 41 h 80"/>
                <a:gd name="T14" fmla="*/ 55 w 85"/>
                <a:gd name="T15" fmla="*/ 41 h 80"/>
                <a:gd name="T16" fmla="*/ 28 w 85"/>
                <a:gd name="T17" fmla="*/ 40 h 80"/>
                <a:gd name="T18" fmla="*/ 16 w 85"/>
                <a:gd name="T19" fmla="*/ 28 h 80"/>
                <a:gd name="T20" fmla="*/ 18 w 85"/>
                <a:gd name="T21" fmla="*/ 40 h 80"/>
                <a:gd name="T22" fmla="*/ 28 w 85"/>
                <a:gd name="T23" fmla="*/ 40 h 8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85" h="80">
                  <a:moveTo>
                    <a:pt x="33" y="1"/>
                  </a:moveTo>
                  <a:cubicBezTo>
                    <a:pt x="52" y="0"/>
                    <a:pt x="85" y="9"/>
                    <a:pt x="73" y="45"/>
                  </a:cubicBezTo>
                  <a:cubicBezTo>
                    <a:pt x="60" y="80"/>
                    <a:pt x="0" y="67"/>
                    <a:pt x="2" y="35"/>
                  </a:cubicBezTo>
                  <a:cubicBezTo>
                    <a:pt x="5" y="2"/>
                    <a:pt x="33" y="1"/>
                    <a:pt x="33" y="1"/>
                  </a:cubicBezTo>
                  <a:close/>
                  <a:moveTo>
                    <a:pt x="55" y="41"/>
                  </a:moveTo>
                  <a:cubicBezTo>
                    <a:pt x="59" y="38"/>
                    <a:pt x="57" y="29"/>
                    <a:pt x="57" y="29"/>
                  </a:cubicBezTo>
                  <a:cubicBezTo>
                    <a:pt x="45" y="41"/>
                    <a:pt x="45" y="41"/>
                    <a:pt x="45" y="41"/>
                  </a:cubicBezTo>
                  <a:cubicBezTo>
                    <a:pt x="45" y="41"/>
                    <a:pt x="51" y="44"/>
                    <a:pt x="55" y="41"/>
                  </a:cubicBezTo>
                  <a:close/>
                  <a:moveTo>
                    <a:pt x="28" y="40"/>
                  </a:moveTo>
                  <a:cubicBezTo>
                    <a:pt x="16" y="28"/>
                    <a:pt x="16" y="28"/>
                    <a:pt x="16" y="28"/>
                  </a:cubicBezTo>
                  <a:cubicBezTo>
                    <a:pt x="16" y="28"/>
                    <a:pt x="13" y="37"/>
                    <a:pt x="18" y="40"/>
                  </a:cubicBezTo>
                  <a:cubicBezTo>
                    <a:pt x="22" y="43"/>
                    <a:pt x="28" y="40"/>
                    <a:pt x="28" y="40"/>
                  </a:cubicBezTo>
                  <a:close/>
                </a:path>
              </a:pathLst>
            </a:custGeom>
            <a:solidFill>
              <a:srgbClr val="FFC47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63" name="îšľídé"/>
            <p:cNvSpPr/>
            <p:nvPr/>
          </p:nvSpPr>
          <p:spPr bwMode="auto">
            <a:xfrm>
              <a:off x="6969125" y="4840288"/>
              <a:ext cx="446088" cy="419100"/>
            </a:xfrm>
            <a:custGeom>
              <a:gdLst>
                <a:gd name="T0" fmla="*/ 34 w 85"/>
                <a:gd name="T1" fmla="*/ 1 h 80"/>
                <a:gd name="T2" fmla="*/ 73 w 85"/>
                <a:gd name="T3" fmla="*/ 44 h 80"/>
                <a:gd name="T4" fmla="*/ 3 w 85"/>
                <a:gd name="T5" fmla="*/ 34 h 80"/>
                <a:gd name="T6" fmla="*/ 34 w 85"/>
                <a:gd name="T7" fmla="*/ 1 h 80"/>
                <a:gd name="T8" fmla="*/ 61 w 85"/>
                <a:gd name="T9" fmla="*/ 23 h 80"/>
                <a:gd name="T10" fmla="*/ 55 w 85"/>
                <a:gd name="T11" fmla="*/ 16 h 80"/>
                <a:gd name="T12" fmla="*/ 48 w 85"/>
                <a:gd name="T13" fmla="*/ 23 h 80"/>
                <a:gd name="T14" fmla="*/ 55 w 85"/>
                <a:gd name="T15" fmla="*/ 29 h 80"/>
                <a:gd name="T16" fmla="*/ 61 w 85"/>
                <a:gd name="T17" fmla="*/ 23 h 80"/>
                <a:gd name="T18" fmla="*/ 29 w 85"/>
                <a:gd name="T19" fmla="*/ 24 h 80"/>
                <a:gd name="T20" fmla="*/ 22 w 85"/>
                <a:gd name="T21" fmla="*/ 17 h 80"/>
                <a:gd name="T22" fmla="*/ 16 w 85"/>
                <a:gd name="T23" fmla="*/ 24 h 80"/>
                <a:gd name="T24" fmla="*/ 22 w 85"/>
                <a:gd name="T25" fmla="*/ 30 h 80"/>
                <a:gd name="T26" fmla="*/ 29 w 85"/>
                <a:gd name="T27" fmla="*/ 24 h 8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85" h="80">
                  <a:moveTo>
                    <a:pt x="34" y="1"/>
                  </a:moveTo>
                  <a:cubicBezTo>
                    <a:pt x="53" y="0"/>
                    <a:pt x="85" y="9"/>
                    <a:pt x="73" y="44"/>
                  </a:cubicBezTo>
                  <a:cubicBezTo>
                    <a:pt x="61" y="80"/>
                    <a:pt x="0" y="67"/>
                    <a:pt x="3" y="34"/>
                  </a:cubicBezTo>
                  <a:cubicBezTo>
                    <a:pt x="5" y="1"/>
                    <a:pt x="34" y="1"/>
                    <a:pt x="34" y="1"/>
                  </a:cubicBezTo>
                  <a:close/>
                  <a:moveTo>
                    <a:pt x="61" y="23"/>
                  </a:moveTo>
                  <a:cubicBezTo>
                    <a:pt x="61" y="19"/>
                    <a:pt x="58" y="16"/>
                    <a:pt x="55" y="16"/>
                  </a:cubicBezTo>
                  <a:cubicBezTo>
                    <a:pt x="51" y="16"/>
                    <a:pt x="48" y="19"/>
                    <a:pt x="48" y="23"/>
                  </a:cubicBezTo>
                  <a:cubicBezTo>
                    <a:pt x="48" y="26"/>
                    <a:pt x="51" y="29"/>
                    <a:pt x="55" y="29"/>
                  </a:cubicBezTo>
                  <a:cubicBezTo>
                    <a:pt x="58" y="29"/>
                    <a:pt x="61" y="26"/>
                    <a:pt x="61" y="23"/>
                  </a:cubicBezTo>
                  <a:close/>
                  <a:moveTo>
                    <a:pt x="29" y="24"/>
                  </a:moveTo>
                  <a:cubicBezTo>
                    <a:pt x="29" y="20"/>
                    <a:pt x="26" y="17"/>
                    <a:pt x="22" y="17"/>
                  </a:cubicBezTo>
                  <a:cubicBezTo>
                    <a:pt x="19" y="17"/>
                    <a:pt x="16" y="20"/>
                    <a:pt x="16" y="24"/>
                  </a:cubicBezTo>
                  <a:cubicBezTo>
                    <a:pt x="16" y="27"/>
                    <a:pt x="19" y="30"/>
                    <a:pt x="22" y="30"/>
                  </a:cubicBezTo>
                  <a:cubicBezTo>
                    <a:pt x="26" y="30"/>
                    <a:pt x="29" y="27"/>
                    <a:pt x="29" y="24"/>
                  </a:cubicBezTo>
                  <a:close/>
                </a:path>
              </a:pathLst>
            </a:custGeom>
            <a:solidFill>
              <a:srgbClr val="FFC47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64" name="îŝľídè"/>
            <p:cNvSpPr/>
            <p:nvPr/>
          </p:nvSpPr>
          <p:spPr bwMode="auto">
            <a:xfrm>
              <a:off x="6481763" y="4835526"/>
              <a:ext cx="446088" cy="417513"/>
            </a:xfrm>
            <a:custGeom>
              <a:gdLst>
                <a:gd name="T0" fmla="*/ 33 w 85"/>
                <a:gd name="T1" fmla="*/ 1 h 80"/>
                <a:gd name="T2" fmla="*/ 73 w 85"/>
                <a:gd name="T3" fmla="*/ 45 h 80"/>
                <a:gd name="T4" fmla="*/ 2 w 85"/>
                <a:gd name="T5" fmla="*/ 35 h 80"/>
                <a:gd name="T6" fmla="*/ 33 w 85"/>
                <a:gd name="T7" fmla="*/ 1 h 80"/>
                <a:gd name="T8" fmla="*/ 43 w 85"/>
                <a:gd name="T9" fmla="*/ 56 h 80"/>
                <a:gd name="T10" fmla="*/ 58 w 85"/>
                <a:gd name="T11" fmla="*/ 35 h 80"/>
                <a:gd name="T12" fmla="*/ 19 w 85"/>
                <a:gd name="T13" fmla="*/ 40 h 80"/>
                <a:gd name="T14" fmla="*/ 43 w 85"/>
                <a:gd name="T15" fmla="*/ 56 h 8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85" h="80">
                  <a:moveTo>
                    <a:pt x="33" y="1"/>
                  </a:moveTo>
                  <a:cubicBezTo>
                    <a:pt x="52" y="0"/>
                    <a:pt x="85" y="9"/>
                    <a:pt x="73" y="45"/>
                  </a:cubicBezTo>
                  <a:cubicBezTo>
                    <a:pt x="60" y="80"/>
                    <a:pt x="0" y="67"/>
                    <a:pt x="2" y="35"/>
                  </a:cubicBezTo>
                  <a:cubicBezTo>
                    <a:pt x="5" y="2"/>
                    <a:pt x="33" y="1"/>
                    <a:pt x="33" y="1"/>
                  </a:cubicBezTo>
                  <a:close/>
                  <a:moveTo>
                    <a:pt x="43" y="56"/>
                  </a:moveTo>
                  <a:cubicBezTo>
                    <a:pt x="60" y="50"/>
                    <a:pt x="58" y="35"/>
                    <a:pt x="58" y="35"/>
                  </a:cubicBezTo>
                  <a:cubicBezTo>
                    <a:pt x="36" y="31"/>
                    <a:pt x="19" y="40"/>
                    <a:pt x="19" y="40"/>
                  </a:cubicBezTo>
                  <a:cubicBezTo>
                    <a:pt x="19" y="40"/>
                    <a:pt x="26" y="61"/>
                    <a:pt x="43" y="56"/>
                  </a:cubicBezTo>
                  <a:close/>
                </a:path>
              </a:pathLst>
            </a:custGeom>
            <a:solidFill>
              <a:srgbClr val="FFC47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65" name="î$ḷîḑê"/>
            <p:cNvSpPr/>
            <p:nvPr/>
          </p:nvSpPr>
          <p:spPr bwMode="auto">
            <a:xfrm>
              <a:off x="6550025" y="4913313"/>
              <a:ext cx="257175" cy="77788"/>
            </a:xfrm>
            <a:custGeom>
              <a:gdLst>
                <a:gd name="T0" fmla="*/ 47 w 49"/>
                <a:gd name="T1" fmla="*/ 15 h 15"/>
                <a:gd name="T2" fmla="*/ 46 w 49"/>
                <a:gd name="T3" fmla="*/ 15 h 15"/>
                <a:gd name="T4" fmla="*/ 2 w 49"/>
                <a:gd name="T5" fmla="*/ 4 h 15"/>
                <a:gd name="T6" fmla="*/ 1 w 49"/>
                <a:gd name="T7" fmla="*/ 2 h 15"/>
                <a:gd name="T8" fmla="*/ 3 w 49"/>
                <a:gd name="T9" fmla="*/ 0 h 15"/>
                <a:gd name="T10" fmla="*/ 47 w 49"/>
                <a:gd name="T11" fmla="*/ 11 h 15"/>
                <a:gd name="T12" fmla="*/ 49 w 49"/>
                <a:gd name="T13" fmla="*/ 14 h 15"/>
                <a:gd name="T14" fmla="*/ 47 w 49"/>
                <a:gd name="T15" fmla="*/ 15 h 1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49" h="15">
                  <a:moveTo>
                    <a:pt x="47" y="15"/>
                  </a:moveTo>
                  <a:cubicBezTo>
                    <a:pt x="46" y="15"/>
                    <a:pt x="46" y="15"/>
                    <a:pt x="46" y="15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1" y="4"/>
                    <a:pt x="0" y="3"/>
                    <a:pt x="1" y="2"/>
                  </a:cubicBezTo>
                  <a:cubicBezTo>
                    <a:pt x="1" y="1"/>
                    <a:pt x="2" y="0"/>
                    <a:pt x="3" y="0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9" y="12"/>
                    <a:pt x="49" y="14"/>
                  </a:cubicBezTo>
                  <a:cubicBezTo>
                    <a:pt x="48" y="14"/>
                    <a:pt x="48" y="15"/>
                    <a:pt x="47" y="15"/>
                  </a:cubicBezTo>
                  <a:close/>
                </a:path>
              </a:pathLst>
            </a:custGeom>
            <a:solidFill>
              <a:srgbClr val="3F367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66" name="îŝ1iḋé"/>
            <p:cNvSpPr/>
            <p:nvPr/>
          </p:nvSpPr>
          <p:spPr bwMode="auto">
            <a:xfrm>
              <a:off x="6575425" y="4897438"/>
              <a:ext cx="204788" cy="115888"/>
            </a:xfrm>
            <a:custGeom>
              <a:gdLst>
                <a:gd name="T0" fmla="*/ 2 w 39"/>
                <a:gd name="T1" fmla="*/ 22 h 22"/>
                <a:gd name="T2" fmla="*/ 0 w 39"/>
                <a:gd name="T3" fmla="*/ 21 h 22"/>
                <a:gd name="T4" fmla="*/ 1 w 39"/>
                <a:gd name="T5" fmla="*/ 19 h 22"/>
                <a:gd name="T6" fmla="*/ 36 w 39"/>
                <a:gd name="T7" fmla="*/ 0 h 22"/>
                <a:gd name="T8" fmla="*/ 38 w 39"/>
                <a:gd name="T9" fmla="*/ 1 h 22"/>
                <a:gd name="T10" fmla="*/ 37 w 39"/>
                <a:gd name="T11" fmla="*/ 4 h 22"/>
                <a:gd name="T12" fmla="*/ 3 w 39"/>
                <a:gd name="T13" fmla="*/ 22 h 22"/>
                <a:gd name="T14" fmla="*/ 2 w 39"/>
                <a:gd name="T15" fmla="*/ 22 h 2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9" h="22">
                  <a:moveTo>
                    <a:pt x="2" y="22"/>
                  </a:moveTo>
                  <a:cubicBezTo>
                    <a:pt x="1" y="22"/>
                    <a:pt x="1" y="22"/>
                    <a:pt x="0" y="21"/>
                  </a:cubicBezTo>
                  <a:cubicBezTo>
                    <a:pt x="0" y="20"/>
                    <a:pt x="0" y="19"/>
                    <a:pt x="1" y="19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7" y="0"/>
                    <a:pt x="38" y="0"/>
                    <a:pt x="38" y="1"/>
                  </a:cubicBezTo>
                  <a:cubicBezTo>
                    <a:pt x="39" y="2"/>
                    <a:pt x="38" y="3"/>
                    <a:pt x="37" y="4"/>
                  </a:cubicBezTo>
                  <a:cubicBezTo>
                    <a:pt x="3" y="22"/>
                    <a:pt x="3" y="22"/>
                    <a:pt x="3" y="22"/>
                  </a:cubicBezTo>
                  <a:lnTo>
                    <a:pt x="2" y="22"/>
                  </a:lnTo>
                  <a:close/>
                </a:path>
              </a:pathLst>
            </a:custGeom>
            <a:solidFill>
              <a:srgbClr val="3F367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67" name="iṡļídè"/>
            <p:cNvSpPr/>
            <p:nvPr/>
          </p:nvSpPr>
          <p:spPr bwMode="auto">
            <a:xfrm>
              <a:off x="7100888" y="5018088"/>
              <a:ext cx="125413" cy="93663"/>
            </a:xfrm>
            <a:custGeom>
              <a:gdLst>
                <a:gd name="T0" fmla="*/ 12 w 24"/>
                <a:gd name="T1" fmla="*/ 18 h 18"/>
                <a:gd name="T2" fmla="*/ 11 w 24"/>
                <a:gd name="T3" fmla="*/ 18 h 18"/>
                <a:gd name="T4" fmla="*/ 1 w 24"/>
                <a:gd name="T5" fmla="*/ 2 h 18"/>
                <a:gd name="T6" fmla="*/ 3 w 24"/>
                <a:gd name="T7" fmla="*/ 0 h 18"/>
                <a:gd name="T8" fmla="*/ 5 w 24"/>
                <a:gd name="T9" fmla="*/ 2 h 18"/>
                <a:gd name="T10" fmla="*/ 11 w 24"/>
                <a:gd name="T11" fmla="*/ 14 h 18"/>
                <a:gd name="T12" fmla="*/ 16 w 24"/>
                <a:gd name="T13" fmla="*/ 13 h 18"/>
                <a:gd name="T14" fmla="*/ 20 w 24"/>
                <a:gd name="T15" fmla="*/ 2 h 18"/>
                <a:gd name="T16" fmla="*/ 22 w 24"/>
                <a:gd name="T17" fmla="*/ 0 h 18"/>
                <a:gd name="T18" fmla="*/ 24 w 24"/>
                <a:gd name="T19" fmla="*/ 2 h 18"/>
                <a:gd name="T20" fmla="*/ 18 w 24"/>
                <a:gd name="T21" fmla="*/ 16 h 18"/>
                <a:gd name="T22" fmla="*/ 12 w 24"/>
                <a:gd name="T23" fmla="*/ 18 h 1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4" h="18">
                  <a:moveTo>
                    <a:pt x="12" y="18"/>
                  </a:moveTo>
                  <a:cubicBezTo>
                    <a:pt x="12" y="18"/>
                    <a:pt x="11" y="18"/>
                    <a:pt x="11" y="18"/>
                  </a:cubicBezTo>
                  <a:cubicBezTo>
                    <a:pt x="1" y="16"/>
                    <a:pt x="0" y="6"/>
                    <a:pt x="1" y="2"/>
                  </a:cubicBezTo>
                  <a:cubicBezTo>
                    <a:pt x="1" y="0"/>
                    <a:pt x="2" y="0"/>
                    <a:pt x="3" y="0"/>
                  </a:cubicBezTo>
                  <a:cubicBezTo>
                    <a:pt x="4" y="0"/>
                    <a:pt x="5" y="1"/>
                    <a:pt x="5" y="2"/>
                  </a:cubicBezTo>
                  <a:cubicBezTo>
                    <a:pt x="4" y="2"/>
                    <a:pt x="3" y="12"/>
                    <a:pt x="11" y="14"/>
                  </a:cubicBezTo>
                  <a:cubicBezTo>
                    <a:pt x="13" y="14"/>
                    <a:pt x="14" y="13"/>
                    <a:pt x="16" y="13"/>
                  </a:cubicBezTo>
                  <a:cubicBezTo>
                    <a:pt x="19" y="10"/>
                    <a:pt x="20" y="4"/>
                    <a:pt x="20" y="2"/>
                  </a:cubicBezTo>
                  <a:cubicBezTo>
                    <a:pt x="20" y="1"/>
                    <a:pt x="21" y="0"/>
                    <a:pt x="22" y="0"/>
                  </a:cubicBezTo>
                  <a:cubicBezTo>
                    <a:pt x="23" y="0"/>
                    <a:pt x="24" y="1"/>
                    <a:pt x="24" y="2"/>
                  </a:cubicBezTo>
                  <a:cubicBezTo>
                    <a:pt x="24" y="3"/>
                    <a:pt x="23" y="12"/>
                    <a:pt x="18" y="16"/>
                  </a:cubicBezTo>
                  <a:cubicBezTo>
                    <a:pt x="16" y="17"/>
                    <a:pt x="14" y="18"/>
                    <a:pt x="12" y="18"/>
                  </a:cubicBezTo>
                  <a:close/>
                </a:path>
              </a:pathLst>
            </a:custGeom>
            <a:solidFill>
              <a:srgbClr val="3F367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68" name="íṥḷídè"/>
            <p:cNvSpPr/>
            <p:nvPr/>
          </p:nvSpPr>
          <p:spPr bwMode="auto">
            <a:xfrm>
              <a:off x="7608888" y="5070476"/>
              <a:ext cx="125413" cy="57150"/>
            </a:xfrm>
            <a:custGeom>
              <a:gdLst>
                <a:gd name="T0" fmla="*/ 22 w 24"/>
                <a:gd name="T1" fmla="*/ 11 h 11"/>
                <a:gd name="T2" fmla="*/ 20 w 24"/>
                <a:gd name="T3" fmla="*/ 10 h 11"/>
                <a:gd name="T4" fmla="*/ 12 w 24"/>
                <a:gd name="T5" fmla="*/ 4 h 11"/>
                <a:gd name="T6" fmla="*/ 4 w 24"/>
                <a:gd name="T7" fmla="*/ 9 h 11"/>
                <a:gd name="T8" fmla="*/ 1 w 24"/>
                <a:gd name="T9" fmla="*/ 9 h 11"/>
                <a:gd name="T10" fmla="*/ 1 w 24"/>
                <a:gd name="T11" fmla="*/ 6 h 11"/>
                <a:gd name="T12" fmla="*/ 13 w 24"/>
                <a:gd name="T13" fmla="*/ 0 h 11"/>
                <a:gd name="T14" fmla="*/ 24 w 24"/>
                <a:gd name="T15" fmla="*/ 8 h 11"/>
                <a:gd name="T16" fmla="*/ 23 w 24"/>
                <a:gd name="T17" fmla="*/ 11 h 11"/>
                <a:gd name="T18" fmla="*/ 22 w 24"/>
                <a:gd name="T19" fmla="*/ 11 h 1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4" h="11">
                  <a:moveTo>
                    <a:pt x="22" y="11"/>
                  </a:moveTo>
                  <a:cubicBezTo>
                    <a:pt x="21" y="11"/>
                    <a:pt x="21" y="11"/>
                    <a:pt x="20" y="10"/>
                  </a:cubicBezTo>
                  <a:cubicBezTo>
                    <a:pt x="19" y="9"/>
                    <a:pt x="16" y="5"/>
                    <a:pt x="12" y="4"/>
                  </a:cubicBezTo>
                  <a:cubicBezTo>
                    <a:pt x="8" y="4"/>
                    <a:pt x="4" y="9"/>
                    <a:pt x="4" y="9"/>
                  </a:cubicBezTo>
                  <a:cubicBezTo>
                    <a:pt x="3" y="10"/>
                    <a:pt x="2" y="10"/>
                    <a:pt x="1" y="9"/>
                  </a:cubicBezTo>
                  <a:cubicBezTo>
                    <a:pt x="0" y="8"/>
                    <a:pt x="0" y="7"/>
                    <a:pt x="1" y="6"/>
                  </a:cubicBezTo>
                  <a:cubicBezTo>
                    <a:pt x="1" y="6"/>
                    <a:pt x="6" y="0"/>
                    <a:pt x="13" y="0"/>
                  </a:cubicBezTo>
                  <a:cubicBezTo>
                    <a:pt x="19" y="1"/>
                    <a:pt x="24" y="8"/>
                    <a:pt x="24" y="8"/>
                  </a:cubicBezTo>
                  <a:cubicBezTo>
                    <a:pt x="24" y="9"/>
                    <a:pt x="24" y="11"/>
                    <a:pt x="23" y="11"/>
                  </a:cubicBezTo>
                  <a:lnTo>
                    <a:pt x="22" y="11"/>
                  </a:lnTo>
                  <a:close/>
                </a:path>
              </a:pathLst>
            </a:custGeom>
            <a:solidFill>
              <a:srgbClr val="3F367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69" name="íşḻíḍê"/>
            <p:cNvSpPr/>
            <p:nvPr/>
          </p:nvSpPr>
          <p:spPr bwMode="auto">
            <a:xfrm>
              <a:off x="8196263" y="5038726"/>
              <a:ext cx="63500" cy="95250"/>
            </a:xfrm>
            <a:prstGeom prst="ellipse">
              <a:avLst/>
            </a:prstGeom>
            <a:solidFill>
              <a:srgbClr val="3F367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70" name="ïSľíḓê"/>
            <p:cNvSpPr/>
            <p:nvPr/>
          </p:nvSpPr>
          <p:spPr bwMode="auto">
            <a:xfrm>
              <a:off x="6213475" y="4687888"/>
              <a:ext cx="2370138" cy="571500"/>
            </a:xfrm>
            <a:custGeom>
              <a:gdLst>
                <a:gd name="T0" fmla="*/ 402 w 452"/>
                <a:gd name="T1" fmla="*/ 107 h 109"/>
                <a:gd name="T2" fmla="*/ 402 w 452"/>
                <a:gd name="T3" fmla="*/ 105 h 109"/>
                <a:gd name="T4" fmla="*/ 50 w 452"/>
                <a:gd name="T5" fmla="*/ 105 h 109"/>
                <a:gd name="T6" fmla="*/ 17 w 452"/>
                <a:gd name="T7" fmla="*/ 92 h 109"/>
                <a:gd name="T8" fmla="*/ 4 w 452"/>
                <a:gd name="T9" fmla="*/ 59 h 109"/>
                <a:gd name="T10" fmla="*/ 4 w 452"/>
                <a:gd name="T11" fmla="*/ 50 h 109"/>
                <a:gd name="T12" fmla="*/ 17 w 452"/>
                <a:gd name="T13" fmla="*/ 18 h 109"/>
                <a:gd name="T14" fmla="*/ 50 w 452"/>
                <a:gd name="T15" fmla="*/ 4 h 109"/>
                <a:gd name="T16" fmla="*/ 402 w 452"/>
                <a:gd name="T17" fmla="*/ 4 h 109"/>
                <a:gd name="T18" fmla="*/ 434 w 452"/>
                <a:gd name="T19" fmla="*/ 18 h 109"/>
                <a:gd name="T20" fmla="*/ 448 w 452"/>
                <a:gd name="T21" fmla="*/ 50 h 109"/>
                <a:gd name="T22" fmla="*/ 448 w 452"/>
                <a:gd name="T23" fmla="*/ 59 h 109"/>
                <a:gd name="T24" fmla="*/ 434 w 452"/>
                <a:gd name="T25" fmla="*/ 92 h 109"/>
                <a:gd name="T26" fmla="*/ 402 w 452"/>
                <a:gd name="T27" fmla="*/ 105 h 109"/>
                <a:gd name="T28" fmla="*/ 402 w 452"/>
                <a:gd name="T29" fmla="*/ 107 h 109"/>
                <a:gd name="T30" fmla="*/ 402 w 452"/>
                <a:gd name="T31" fmla="*/ 109 h 109"/>
                <a:gd name="T32" fmla="*/ 452 w 452"/>
                <a:gd name="T33" fmla="*/ 59 h 109"/>
                <a:gd name="T34" fmla="*/ 452 w 452"/>
                <a:gd name="T35" fmla="*/ 50 h 109"/>
                <a:gd name="T36" fmla="*/ 402 w 452"/>
                <a:gd name="T37" fmla="*/ 0 h 109"/>
                <a:gd name="T38" fmla="*/ 50 w 452"/>
                <a:gd name="T39" fmla="*/ 0 h 109"/>
                <a:gd name="T40" fmla="*/ 0 w 452"/>
                <a:gd name="T41" fmla="*/ 50 h 109"/>
                <a:gd name="T42" fmla="*/ 0 w 452"/>
                <a:gd name="T43" fmla="*/ 59 h 109"/>
                <a:gd name="T44" fmla="*/ 50 w 452"/>
                <a:gd name="T45" fmla="*/ 109 h 109"/>
                <a:gd name="T46" fmla="*/ 402 w 452"/>
                <a:gd name="T47" fmla="*/ 109 h 109"/>
                <a:gd name="T48" fmla="*/ 402 w 452"/>
                <a:gd name="T49" fmla="*/ 107 h 10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452" h="109">
                  <a:moveTo>
                    <a:pt x="402" y="107"/>
                  </a:moveTo>
                  <a:cubicBezTo>
                    <a:pt x="402" y="105"/>
                    <a:pt x="402" y="105"/>
                    <a:pt x="402" y="105"/>
                  </a:cubicBezTo>
                  <a:cubicBezTo>
                    <a:pt x="50" y="105"/>
                    <a:pt x="50" y="105"/>
                    <a:pt x="50" y="105"/>
                  </a:cubicBezTo>
                  <a:cubicBezTo>
                    <a:pt x="37" y="105"/>
                    <a:pt x="26" y="100"/>
                    <a:pt x="17" y="92"/>
                  </a:cubicBezTo>
                  <a:cubicBezTo>
                    <a:pt x="9" y="84"/>
                    <a:pt x="4" y="72"/>
                    <a:pt x="4" y="59"/>
                  </a:cubicBezTo>
                  <a:cubicBezTo>
                    <a:pt x="4" y="50"/>
                    <a:pt x="4" y="50"/>
                    <a:pt x="4" y="50"/>
                  </a:cubicBezTo>
                  <a:cubicBezTo>
                    <a:pt x="4" y="38"/>
                    <a:pt x="9" y="26"/>
                    <a:pt x="17" y="18"/>
                  </a:cubicBezTo>
                  <a:cubicBezTo>
                    <a:pt x="26" y="10"/>
                    <a:pt x="37" y="4"/>
                    <a:pt x="50" y="4"/>
                  </a:cubicBezTo>
                  <a:cubicBezTo>
                    <a:pt x="402" y="4"/>
                    <a:pt x="402" y="4"/>
                    <a:pt x="402" y="4"/>
                  </a:cubicBezTo>
                  <a:cubicBezTo>
                    <a:pt x="414" y="4"/>
                    <a:pt x="426" y="10"/>
                    <a:pt x="434" y="18"/>
                  </a:cubicBezTo>
                  <a:cubicBezTo>
                    <a:pt x="443" y="26"/>
                    <a:pt x="448" y="38"/>
                    <a:pt x="448" y="50"/>
                  </a:cubicBezTo>
                  <a:cubicBezTo>
                    <a:pt x="448" y="59"/>
                    <a:pt x="448" y="59"/>
                    <a:pt x="448" y="59"/>
                  </a:cubicBezTo>
                  <a:cubicBezTo>
                    <a:pt x="448" y="72"/>
                    <a:pt x="443" y="84"/>
                    <a:pt x="434" y="92"/>
                  </a:cubicBezTo>
                  <a:cubicBezTo>
                    <a:pt x="426" y="100"/>
                    <a:pt x="414" y="105"/>
                    <a:pt x="402" y="105"/>
                  </a:cubicBezTo>
                  <a:cubicBezTo>
                    <a:pt x="402" y="107"/>
                    <a:pt x="402" y="107"/>
                    <a:pt x="402" y="107"/>
                  </a:cubicBezTo>
                  <a:cubicBezTo>
                    <a:pt x="402" y="109"/>
                    <a:pt x="402" y="109"/>
                    <a:pt x="402" y="109"/>
                  </a:cubicBezTo>
                  <a:cubicBezTo>
                    <a:pt x="429" y="109"/>
                    <a:pt x="452" y="87"/>
                    <a:pt x="452" y="59"/>
                  </a:cubicBezTo>
                  <a:cubicBezTo>
                    <a:pt x="452" y="50"/>
                    <a:pt x="452" y="50"/>
                    <a:pt x="452" y="50"/>
                  </a:cubicBezTo>
                  <a:cubicBezTo>
                    <a:pt x="452" y="23"/>
                    <a:pt x="429" y="0"/>
                    <a:pt x="402" y="0"/>
                  </a:cubicBezTo>
                  <a:cubicBezTo>
                    <a:pt x="50" y="0"/>
                    <a:pt x="50" y="0"/>
                    <a:pt x="50" y="0"/>
                  </a:cubicBezTo>
                  <a:cubicBezTo>
                    <a:pt x="22" y="0"/>
                    <a:pt x="0" y="23"/>
                    <a:pt x="0" y="50"/>
                  </a:cubicBezTo>
                  <a:cubicBezTo>
                    <a:pt x="0" y="59"/>
                    <a:pt x="0" y="59"/>
                    <a:pt x="0" y="59"/>
                  </a:cubicBezTo>
                  <a:cubicBezTo>
                    <a:pt x="0" y="87"/>
                    <a:pt x="22" y="109"/>
                    <a:pt x="50" y="109"/>
                  </a:cubicBezTo>
                  <a:cubicBezTo>
                    <a:pt x="402" y="109"/>
                    <a:pt x="402" y="109"/>
                    <a:pt x="402" y="109"/>
                  </a:cubicBezTo>
                  <a:lnTo>
                    <a:pt x="402" y="107"/>
                  </a:lnTo>
                  <a:close/>
                </a:path>
              </a:pathLst>
            </a:custGeom>
            <a:solidFill>
              <a:srgbClr val="A285F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71" name="ï$ḷiďè"/>
            <p:cNvSpPr/>
            <p:nvPr/>
          </p:nvSpPr>
          <p:spPr bwMode="auto">
            <a:xfrm>
              <a:off x="6973888" y="3001963"/>
              <a:ext cx="933450" cy="36513"/>
            </a:xfrm>
            <a:custGeom>
              <a:gdLst>
                <a:gd name="T0" fmla="*/ 177 w 178"/>
                <a:gd name="T1" fmla="*/ 0 h 7"/>
                <a:gd name="T2" fmla="*/ 1 w 178"/>
                <a:gd name="T3" fmla="*/ 0 h 7"/>
                <a:gd name="T4" fmla="*/ 0 w 178"/>
                <a:gd name="T5" fmla="*/ 2 h 7"/>
                <a:gd name="T6" fmla="*/ 0 w 178"/>
                <a:gd name="T7" fmla="*/ 6 h 7"/>
                <a:gd name="T8" fmla="*/ 1 w 178"/>
                <a:gd name="T9" fmla="*/ 7 h 7"/>
                <a:gd name="T10" fmla="*/ 177 w 178"/>
                <a:gd name="T11" fmla="*/ 7 h 7"/>
                <a:gd name="T12" fmla="*/ 178 w 178"/>
                <a:gd name="T13" fmla="*/ 6 h 7"/>
                <a:gd name="T14" fmla="*/ 178 w 178"/>
                <a:gd name="T15" fmla="*/ 2 h 7"/>
                <a:gd name="T16" fmla="*/ 177 w 178"/>
                <a:gd name="T17" fmla="*/ 0 h 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78" h="7">
                  <a:moveTo>
                    <a:pt x="177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1"/>
                    <a:pt x="0" y="2"/>
                  </a:cubicBezTo>
                  <a:cubicBezTo>
                    <a:pt x="0" y="6"/>
                    <a:pt x="0" y="6"/>
                    <a:pt x="0" y="6"/>
                  </a:cubicBezTo>
                  <a:cubicBezTo>
                    <a:pt x="0" y="7"/>
                    <a:pt x="0" y="7"/>
                    <a:pt x="1" y="7"/>
                  </a:cubicBezTo>
                  <a:cubicBezTo>
                    <a:pt x="177" y="7"/>
                    <a:pt x="177" y="7"/>
                    <a:pt x="177" y="7"/>
                  </a:cubicBezTo>
                  <a:cubicBezTo>
                    <a:pt x="178" y="7"/>
                    <a:pt x="178" y="7"/>
                    <a:pt x="178" y="6"/>
                  </a:cubicBezTo>
                  <a:cubicBezTo>
                    <a:pt x="178" y="2"/>
                    <a:pt x="178" y="2"/>
                    <a:pt x="178" y="2"/>
                  </a:cubicBezTo>
                  <a:cubicBezTo>
                    <a:pt x="178" y="1"/>
                    <a:pt x="178" y="0"/>
                    <a:pt x="177" y="0"/>
                  </a:cubicBezTo>
                </a:path>
              </a:pathLst>
            </a:custGeom>
            <a:solidFill>
              <a:srgbClr val="A1ABB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72" name="iṩļîdê"/>
            <p:cNvSpPr/>
            <p:nvPr/>
          </p:nvSpPr>
          <p:spPr bwMode="auto">
            <a:xfrm>
              <a:off x="6973888" y="2903538"/>
              <a:ext cx="1074738" cy="41275"/>
            </a:xfrm>
            <a:custGeom>
              <a:gdLst>
                <a:gd name="T0" fmla="*/ 203 w 205"/>
                <a:gd name="T1" fmla="*/ 0 h 8"/>
                <a:gd name="T2" fmla="*/ 1 w 205"/>
                <a:gd name="T3" fmla="*/ 0 h 8"/>
                <a:gd name="T4" fmla="*/ 0 w 205"/>
                <a:gd name="T5" fmla="*/ 2 h 8"/>
                <a:gd name="T6" fmla="*/ 0 w 205"/>
                <a:gd name="T7" fmla="*/ 6 h 8"/>
                <a:gd name="T8" fmla="*/ 1 w 205"/>
                <a:gd name="T9" fmla="*/ 8 h 8"/>
                <a:gd name="T10" fmla="*/ 203 w 205"/>
                <a:gd name="T11" fmla="*/ 8 h 8"/>
                <a:gd name="T12" fmla="*/ 205 w 205"/>
                <a:gd name="T13" fmla="*/ 6 h 8"/>
                <a:gd name="T14" fmla="*/ 205 w 205"/>
                <a:gd name="T15" fmla="*/ 2 h 8"/>
                <a:gd name="T16" fmla="*/ 203 w 205"/>
                <a:gd name="T17" fmla="*/ 0 h 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05" h="8">
                  <a:moveTo>
                    <a:pt x="203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1"/>
                    <a:pt x="0" y="2"/>
                  </a:cubicBezTo>
                  <a:cubicBezTo>
                    <a:pt x="0" y="6"/>
                    <a:pt x="0" y="6"/>
                    <a:pt x="0" y="6"/>
                  </a:cubicBezTo>
                  <a:cubicBezTo>
                    <a:pt x="0" y="7"/>
                    <a:pt x="0" y="8"/>
                    <a:pt x="1" y="8"/>
                  </a:cubicBezTo>
                  <a:cubicBezTo>
                    <a:pt x="203" y="8"/>
                    <a:pt x="203" y="8"/>
                    <a:pt x="203" y="8"/>
                  </a:cubicBezTo>
                  <a:cubicBezTo>
                    <a:pt x="204" y="8"/>
                    <a:pt x="205" y="7"/>
                    <a:pt x="205" y="6"/>
                  </a:cubicBezTo>
                  <a:cubicBezTo>
                    <a:pt x="205" y="2"/>
                    <a:pt x="205" y="2"/>
                    <a:pt x="205" y="2"/>
                  </a:cubicBezTo>
                  <a:cubicBezTo>
                    <a:pt x="205" y="1"/>
                    <a:pt x="204" y="0"/>
                    <a:pt x="203" y="0"/>
                  </a:cubicBezTo>
                </a:path>
              </a:pathLst>
            </a:custGeom>
            <a:solidFill>
              <a:srgbClr val="A1ABB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73" name="iśļiďé"/>
            <p:cNvSpPr/>
            <p:nvPr/>
          </p:nvSpPr>
          <p:spPr bwMode="auto">
            <a:xfrm>
              <a:off x="6973888" y="2803526"/>
              <a:ext cx="933450" cy="36513"/>
            </a:xfrm>
            <a:custGeom>
              <a:gdLst>
                <a:gd name="T0" fmla="*/ 177 w 178"/>
                <a:gd name="T1" fmla="*/ 0 h 7"/>
                <a:gd name="T2" fmla="*/ 1 w 178"/>
                <a:gd name="T3" fmla="*/ 0 h 7"/>
                <a:gd name="T4" fmla="*/ 0 w 178"/>
                <a:gd name="T5" fmla="*/ 1 h 7"/>
                <a:gd name="T6" fmla="*/ 0 w 178"/>
                <a:gd name="T7" fmla="*/ 5 h 7"/>
                <a:gd name="T8" fmla="*/ 1 w 178"/>
                <a:gd name="T9" fmla="*/ 7 h 7"/>
                <a:gd name="T10" fmla="*/ 177 w 178"/>
                <a:gd name="T11" fmla="*/ 7 h 7"/>
                <a:gd name="T12" fmla="*/ 178 w 178"/>
                <a:gd name="T13" fmla="*/ 5 h 7"/>
                <a:gd name="T14" fmla="*/ 178 w 178"/>
                <a:gd name="T15" fmla="*/ 1 h 7"/>
                <a:gd name="T16" fmla="*/ 177 w 178"/>
                <a:gd name="T17" fmla="*/ 0 h 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78" h="7">
                  <a:moveTo>
                    <a:pt x="177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1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0" y="6"/>
                    <a:pt x="0" y="7"/>
                    <a:pt x="1" y="7"/>
                  </a:cubicBezTo>
                  <a:cubicBezTo>
                    <a:pt x="177" y="7"/>
                    <a:pt x="177" y="7"/>
                    <a:pt x="177" y="7"/>
                  </a:cubicBezTo>
                  <a:cubicBezTo>
                    <a:pt x="178" y="7"/>
                    <a:pt x="178" y="6"/>
                    <a:pt x="178" y="5"/>
                  </a:cubicBezTo>
                  <a:cubicBezTo>
                    <a:pt x="178" y="1"/>
                    <a:pt x="178" y="1"/>
                    <a:pt x="178" y="1"/>
                  </a:cubicBezTo>
                  <a:cubicBezTo>
                    <a:pt x="178" y="0"/>
                    <a:pt x="178" y="0"/>
                    <a:pt x="177" y="0"/>
                  </a:cubicBezTo>
                </a:path>
              </a:pathLst>
            </a:custGeom>
            <a:solidFill>
              <a:srgbClr val="A1ABB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74" name="î$1idé"/>
            <p:cNvSpPr/>
            <p:nvPr/>
          </p:nvSpPr>
          <p:spPr bwMode="auto">
            <a:xfrm>
              <a:off x="6973888" y="2714626"/>
              <a:ext cx="1074738" cy="36513"/>
            </a:xfrm>
            <a:custGeom>
              <a:gdLst>
                <a:gd name="T0" fmla="*/ 203 w 205"/>
                <a:gd name="T1" fmla="*/ 0 h 7"/>
                <a:gd name="T2" fmla="*/ 1 w 205"/>
                <a:gd name="T3" fmla="*/ 0 h 7"/>
                <a:gd name="T4" fmla="*/ 0 w 205"/>
                <a:gd name="T5" fmla="*/ 2 h 7"/>
                <a:gd name="T6" fmla="*/ 0 w 205"/>
                <a:gd name="T7" fmla="*/ 6 h 7"/>
                <a:gd name="T8" fmla="*/ 1 w 205"/>
                <a:gd name="T9" fmla="*/ 7 h 7"/>
                <a:gd name="T10" fmla="*/ 203 w 205"/>
                <a:gd name="T11" fmla="*/ 7 h 7"/>
                <a:gd name="T12" fmla="*/ 205 w 205"/>
                <a:gd name="T13" fmla="*/ 6 h 7"/>
                <a:gd name="T14" fmla="*/ 205 w 205"/>
                <a:gd name="T15" fmla="*/ 2 h 7"/>
                <a:gd name="T16" fmla="*/ 203 w 205"/>
                <a:gd name="T17" fmla="*/ 0 h 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05" h="7">
                  <a:moveTo>
                    <a:pt x="203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1"/>
                    <a:pt x="0" y="2"/>
                  </a:cubicBezTo>
                  <a:cubicBezTo>
                    <a:pt x="0" y="6"/>
                    <a:pt x="0" y="6"/>
                    <a:pt x="0" y="6"/>
                  </a:cubicBezTo>
                  <a:cubicBezTo>
                    <a:pt x="0" y="7"/>
                    <a:pt x="0" y="7"/>
                    <a:pt x="1" y="7"/>
                  </a:cubicBezTo>
                  <a:cubicBezTo>
                    <a:pt x="203" y="7"/>
                    <a:pt x="203" y="7"/>
                    <a:pt x="203" y="7"/>
                  </a:cubicBezTo>
                  <a:cubicBezTo>
                    <a:pt x="204" y="7"/>
                    <a:pt x="205" y="7"/>
                    <a:pt x="205" y="6"/>
                  </a:cubicBezTo>
                  <a:cubicBezTo>
                    <a:pt x="205" y="2"/>
                    <a:pt x="205" y="2"/>
                    <a:pt x="205" y="2"/>
                  </a:cubicBezTo>
                  <a:cubicBezTo>
                    <a:pt x="205" y="1"/>
                    <a:pt x="204" y="0"/>
                    <a:pt x="203" y="0"/>
                  </a:cubicBezTo>
                </a:path>
              </a:pathLst>
            </a:custGeom>
            <a:solidFill>
              <a:srgbClr val="A1ABB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  <p:sp>
          <p:nvSpPr>
            <p:cNvPr id="75" name="ï$liḋè"/>
            <p:cNvSpPr/>
            <p:nvPr/>
          </p:nvSpPr>
          <p:spPr bwMode="auto">
            <a:xfrm>
              <a:off x="6973888" y="2619376"/>
              <a:ext cx="933450" cy="38100"/>
            </a:xfrm>
            <a:custGeom>
              <a:gdLst>
                <a:gd name="T0" fmla="*/ 177 w 178"/>
                <a:gd name="T1" fmla="*/ 0 h 7"/>
                <a:gd name="T2" fmla="*/ 1 w 178"/>
                <a:gd name="T3" fmla="*/ 0 h 7"/>
                <a:gd name="T4" fmla="*/ 0 w 178"/>
                <a:gd name="T5" fmla="*/ 1 h 7"/>
                <a:gd name="T6" fmla="*/ 0 w 178"/>
                <a:gd name="T7" fmla="*/ 5 h 7"/>
                <a:gd name="T8" fmla="*/ 1 w 178"/>
                <a:gd name="T9" fmla="*/ 7 h 7"/>
                <a:gd name="T10" fmla="*/ 177 w 178"/>
                <a:gd name="T11" fmla="*/ 7 h 7"/>
                <a:gd name="T12" fmla="*/ 178 w 178"/>
                <a:gd name="T13" fmla="*/ 5 h 7"/>
                <a:gd name="T14" fmla="*/ 178 w 178"/>
                <a:gd name="T15" fmla="*/ 1 h 7"/>
                <a:gd name="T16" fmla="*/ 177 w 178"/>
                <a:gd name="T17" fmla="*/ 0 h 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78" h="7">
                  <a:moveTo>
                    <a:pt x="177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1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0" y="6"/>
                    <a:pt x="0" y="7"/>
                    <a:pt x="1" y="7"/>
                  </a:cubicBezTo>
                  <a:cubicBezTo>
                    <a:pt x="177" y="7"/>
                    <a:pt x="177" y="7"/>
                    <a:pt x="177" y="7"/>
                  </a:cubicBezTo>
                  <a:cubicBezTo>
                    <a:pt x="178" y="7"/>
                    <a:pt x="178" y="6"/>
                    <a:pt x="178" y="5"/>
                  </a:cubicBezTo>
                  <a:cubicBezTo>
                    <a:pt x="178" y="1"/>
                    <a:pt x="178" y="1"/>
                    <a:pt x="178" y="1"/>
                  </a:cubicBezTo>
                  <a:cubicBezTo>
                    <a:pt x="178" y="0"/>
                    <a:pt x="178" y="0"/>
                    <a:pt x="177" y="0"/>
                  </a:cubicBezTo>
                </a:path>
              </a:pathLst>
            </a:custGeom>
            <a:solidFill>
              <a:srgbClr val="A1ABB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</a:p>
          </p:txBody>
        </p:sp>
      </p:grpSp>
    </p:spTree>
    <p:custDataLst>
      <p:tags r:id="rId3"/>
    </p:custDataLst>
  </p:cSld>
  <p:clrMapOvr>
    <a:masterClrMapping/>
  </p:clrMapOvr>
  <p:transition spd="slow">
    <p:fade/>
  </p:transition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>
          <a:blip r:embed="rId2"/>
          <a:srcRect l="-208" t="4282" r="208" b="17922"/>
          <a:stretch>
            <a:fillRect/>
          </a:stretch>
        </p:blipFill>
        <p:spPr>
          <a:xfrm>
            <a:off x="3033395" y="341630"/>
            <a:ext cx="4894580" cy="6229985"/>
          </a:xfrm>
          <a:prstGeom prst="rect">
            <a:avLst/>
          </a:prstGeom>
        </p:spPr>
      </p:pic>
      <p:sp>
        <p:nvSpPr>
          <p:cNvPr id="50" name="文本框 49"/>
          <p:cNvSpPr txBox="1"/>
          <p:nvPr>
            <p:custDataLst>
              <p:tags r:id="rId3"/>
            </p:custDataLst>
          </p:nvPr>
        </p:nvSpPr>
        <p:spPr>
          <a:xfrm>
            <a:off x="7992110" y="1364615"/>
            <a:ext cx="3557270" cy="1670050"/>
          </a:xfrm>
          <a:prstGeom prst="wedgeRoundRectCallout">
            <a:avLst>
              <a:gd name="adj1" fmla="val -62678"/>
              <a:gd name="adj2" fmla="val -5302"/>
              <a:gd name="adj3" fmla="val 16667"/>
            </a:avLst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 wrap="square" rtlCol="0">
            <a:no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4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    </a:t>
            </a:r>
            <a:r>
              <a:rPr lang="zh-CN" altLang="en-US" sz="24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浏览习作习作提示。试着圈出表明习作要求的关键句。</a:t>
            </a:r>
            <a:endParaRPr lang="zh-CN" altLang="en-US" sz="2400">
              <a:solidFill>
                <a:schemeClr val="tx1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文本框 5"/>
          <p:cNvSpPr txBox="1"/>
          <p:nvPr/>
        </p:nvSpPr>
        <p:spPr>
          <a:xfrm>
            <a:off x="992505" y="573405"/>
            <a:ext cx="8778240" cy="16452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>
                <a:solidFill>
                  <a:srgbClr val="388574"/>
                </a:solidFill>
                <a:latin typeface="微软雅黑" panose="020b0503020204020204" charset="-122"/>
                <a:ea typeface="微软雅黑"/>
              </a:rPr>
              <a:t>你怎么理解</a:t>
            </a:r>
            <a:r>
              <a:rPr lang="en-US" altLang="zh-CN" sz="3600">
                <a:solidFill>
                  <a:srgbClr val="388574"/>
                </a:solidFill>
                <a:latin typeface="微软雅黑" panose="020b0503020204020204" charset="-122"/>
                <a:ea typeface="微软雅黑"/>
              </a:rPr>
              <a:t>——</a:t>
            </a:r>
            <a:endParaRPr lang="zh-CN" altLang="en-US" sz="3600">
              <a:solidFill>
                <a:srgbClr val="388574"/>
              </a:solidFill>
              <a:latin typeface="微软雅黑" panose="020b0503020204020204" charset="-122"/>
              <a:ea typeface="微软雅黑"/>
            </a:endParaRPr>
          </a:p>
          <a:p>
            <a:pPr algn="ctr"/>
            <a:r>
              <a:rPr lang="en-US" altLang="zh-CN" sz="3600">
                <a:solidFill>
                  <a:srgbClr val="388574"/>
                </a:solidFill>
                <a:latin typeface="微软雅黑" panose="020b0503020204020204" charset="-122"/>
                <a:ea typeface="微软雅黑"/>
              </a:rPr>
              <a:t>                                    “</a:t>
            </a:r>
            <a:r>
              <a:rPr lang="zh-CN" altLang="en-US" sz="6500">
                <a:solidFill>
                  <a:srgbClr val="1D41D5"/>
                </a:solidFill>
                <a:latin typeface="微软雅黑" panose="020b0503020204020204" charset="-122"/>
                <a:ea typeface="微软雅黑"/>
              </a:rPr>
              <a:t>真</a:t>
            </a:r>
            <a:r>
              <a:rPr lang="en-US" altLang="zh-CN" sz="3600">
                <a:solidFill>
                  <a:srgbClr val="388574"/>
                </a:solidFill>
                <a:latin typeface="微软雅黑" panose="020b0503020204020204" charset="-122"/>
                <a:ea typeface="微软雅黑"/>
              </a:rPr>
              <a:t>”</a:t>
            </a:r>
            <a:r>
              <a:rPr lang="zh-CN" altLang="en-US" sz="3600">
                <a:solidFill>
                  <a:srgbClr val="388574"/>
                </a:solidFill>
                <a:latin typeface="微软雅黑" panose="020b0503020204020204" charset="-122"/>
                <a:ea typeface="微软雅黑"/>
              </a:rPr>
              <a:t>的涵义？</a:t>
            </a:r>
            <a:endParaRPr lang="zh-CN" altLang="en-US" sz="3600">
              <a:solidFill>
                <a:srgbClr val="388574"/>
              </a:solidFill>
              <a:latin typeface="微软雅黑" panose="020b0503020204020204" charset="-122"/>
              <a:ea typeface="微软雅黑"/>
            </a:endParaRPr>
          </a:p>
        </p:txBody>
      </p:sp>
      <p:grpSp>
        <p:nvGrpSpPr>
          <p:cNvPr id="3" name="组合 2"/>
          <p:cNvGrpSpPr/>
          <p:nvPr/>
        </p:nvGrpSpPr>
        <p:grpSpPr>
          <a:xfrm>
            <a:off x="1907707" y="2776497"/>
            <a:ext cx="5259992" cy="652463"/>
            <a:chOff x="1982637" y="1401722"/>
            <a:chExt cx="5259992" cy="652463"/>
          </a:xfrm>
        </p:grpSpPr>
        <p:sp>
          <p:nvSpPr>
            <p:cNvPr id="5" name="文本框 4"/>
            <p:cNvSpPr txBox="1"/>
            <p:nvPr>
              <p:custDataLst>
                <p:tags r:id="rId2"/>
              </p:custDataLst>
            </p:nvPr>
          </p:nvSpPr>
          <p:spPr>
            <a:xfrm>
              <a:off x="1982637" y="1435566"/>
              <a:ext cx="675108" cy="5835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3200" b="1" smtClean="0">
                  <a:solidFill>
                    <a:srgbClr val="FF0000"/>
                  </a:solidFill>
                </a:rPr>
                <a:t>1.</a:t>
              </a:r>
              <a:endParaRPr lang="en-US" altLang="zh-CN" sz="3200" b="1" smtClean="0">
                <a:solidFill>
                  <a:srgbClr val="FF0000"/>
                </a:solidFill>
              </a:endParaRPr>
            </a:p>
          </p:txBody>
        </p:sp>
        <p:sp>
          <p:nvSpPr>
            <p:cNvPr id="4" name="文本占位符 6"/>
            <p:cNvSpPr txBox="1"/>
            <p:nvPr>
              <p:custDataLst>
                <p:tags r:id="rId3"/>
              </p:custDataLst>
            </p:nvPr>
          </p:nvSpPr>
          <p:spPr>
            <a:xfrm>
              <a:off x="2813798" y="1401722"/>
              <a:ext cx="4428831" cy="652463"/>
            </a:xfrm>
            <a:prstGeom prst="rect">
              <a:avLst/>
            </a:prstGeom>
          </p:spPr>
          <p:txBody>
            <a:bodyPr anchor="ctr"/>
            <a:lstStyle>
              <a:defPPr>
                <a:defRPr lang="zh-CN"/>
              </a:defPPr>
              <a:lvl1pPr marL="0" indent="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Tx/>
                <a:buNone/>
                <a:defRPr sz="3200" kern="1200">
                  <a:solidFill>
                    <a:schemeClr val="bg1"/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mtClean="0">
                  <a:solidFill>
                    <a:srgbClr val="FF0000"/>
                  </a:solidFill>
                </a:rPr>
                <a:t>真人真事</a:t>
              </a:r>
              <a:endParaRPr lang="zh-CN" altLang="en-US" smtClean="0">
                <a:solidFill>
                  <a:srgbClr val="FF0000"/>
                </a:solidFill>
              </a:endParaRPr>
            </a:p>
          </p:txBody>
        </p:sp>
      </p:grpSp>
      <p:grpSp>
        <p:nvGrpSpPr>
          <p:cNvPr id="9" name="组合 8"/>
          <p:cNvGrpSpPr/>
          <p:nvPr/>
        </p:nvGrpSpPr>
        <p:grpSpPr>
          <a:xfrm>
            <a:off x="2738899" y="3594220"/>
            <a:ext cx="5259992" cy="652463"/>
            <a:chOff x="1982637" y="1401722"/>
            <a:chExt cx="5259992" cy="652463"/>
          </a:xfrm>
        </p:grpSpPr>
        <p:sp>
          <p:nvSpPr>
            <p:cNvPr id="11" name="文本框 10"/>
            <p:cNvSpPr txBox="1"/>
            <p:nvPr>
              <p:custDataLst>
                <p:tags r:id="rId4"/>
              </p:custDataLst>
            </p:nvPr>
          </p:nvSpPr>
          <p:spPr>
            <a:xfrm>
              <a:off x="1982637" y="1435566"/>
              <a:ext cx="675108" cy="5835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3200" b="1" smtClean="0">
                  <a:solidFill>
                    <a:srgbClr val="FF0000"/>
                  </a:solidFill>
                </a:rPr>
                <a:t>2.</a:t>
              </a:r>
              <a:endParaRPr lang="en-US" altLang="zh-CN" sz="3200" b="1" smtClean="0">
                <a:solidFill>
                  <a:srgbClr val="FF0000"/>
                </a:solidFill>
              </a:endParaRPr>
            </a:p>
          </p:txBody>
        </p:sp>
        <p:sp>
          <p:nvSpPr>
            <p:cNvPr id="13" name="文本占位符 6"/>
            <p:cNvSpPr txBox="1"/>
            <p:nvPr>
              <p:custDataLst>
                <p:tags r:id="rId5"/>
              </p:custDataLst>
            </p:nvPr>
          </p:nvSpPr>
          <p:spPr>
            <a:xfrm>
              <a:off x="2813798" y="1401722"/>
              <a:ext cx="4428831" cy="652463"/>
            </a:xfrm>
            <a:prstGeom prst="rect">
              <a:avLst/>
            </a:prstGeom>
          </p:spPr>
          <p:txBody>
            <a:bodyPr anchor="ctr"/>
            <a:lstStyle>
              <a:defPPr>
                <a:defRPr lang="zh-CN"/>
              </a:defPPr>
              <a:lvl1pPr marL="0" indent="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Tx/>
                <a:buNone/>
                <a:defRPr sz="3200" kern="1200">
                  <a:solidFill>
                    <a:schemeClr val="bg1"/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mtClean="0">
                  <a:solidFill>
                    <a:srgbClr val="FF0000"/>
                  </a:solidFill>
                </a:rPr>
                <a:t>亲身经历</a:t>
              </a:r>
              <a:endParaRPr lang="zh-CN" altLang="en-US" smtClean="0">
                <a:solidFill>
                  <a:srgbClr val="FF0000"/>
                </a:solidFill>
              </a:endParaRPr>
            </a:p>
          </p:txBody>
        </p:sp>
      </p:grpSp>
      <p:grpSp>
        <p:nvGrpSpPr>
          <p:cNvPr id="15" name="组合 14"/>
          <p:cNvGrpSpPr/>
          <p:nvPr/>
        </p:nvGrpSpPr>
        <p:grpSpPr>
          <a:xfrm>
            <a:off x="3681929" y="4509202"/>
            <a:ext cx="5259992" cy="652463"/>
            <a:chOff x="1982637" y="1401722"/>
            <a:chExt cx="5259992" cy="652463"/>
          </a:xfrm>
        </p:grpSpPr>
        <p:sp>
          <p:nvSpPr>
            <p:cNvPr id="17" name="文本框 16"/>
            <p:cNvSpPr txBox="1"/>
            <p:nvPr>
              <p:custDataLst>
                <p:tags r:id="rId6"/>
              </p:custDataLst>
            </p:nvPr>
          </p:nvSpPr>
          <p:spPr>
            <a:xfrm>
              <a:off x="1982637" y="1435566"/>
              <a:ext cx="675108" cy="5835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3200" b="1" smtClean="0">
                  <a:solidFill>
                    <a:srgbClr val="FF0000"/>
                  </a:solidFill>
                </a:rPr>
                <a:t>3.</a:t>
              </a:r>
              <a:endParaRPr lang="zh-CN" altLang="en-US" sz="3200" b="1" smtClean="0">
                <a:solidFill>
                  <a:srgbClr val="FF0000"/>
                </a:solidFill>
              </a:endParaRPr>
            </a:p>
          </p:txBody>
        </p:sp>
        <p:sp>
          <p:nvSpPr>
            <p:cNvPr id="19" name="文本占位符 6"/>
            <p:cNvSpPr txBox="1"/>
            <p:nvPr>
              <p:custDataLst>
                <p:tags r:id="rId7"/>
              </p:custDataLst>
            </p:nvPr>
          </p:nvSpPr>
          <p:spPr>
            <a:xfrm>
              <a:off x="2813798" y="1401722"/>
              <a:ext cx="4428831" cy="652463"/>
            </a:xfrm>
            <a:prstGeom prst="rect">
              <a:avLst/>
            </a:prstGeom>
          </p:spPr>
          <p:txBody>
            <a:bodyPr anchor="ctr"/>
            <a:lstStyle>
              <a:defPPr>
                <a:defRPr lang="zh-CN"/>
              </a:defPPr>
              <a:lvl1pPr marL="0" indent="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Tx/>
                <a:buNone/>
                <a:defRPr sz="3200" kern="1200">
                  <a:solidFill>
                    <a:schemeClr val="bg1"/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mtClean="0">
                  <a:solidFill>
                    <a:srgbClr val="FF0000"/>
                  </a:solidFill>
                </a:rPr>
                <a:t>符合客观实际的事</a:t>
              </a:r>
              <a:endParaRPr lang="zh-CN" altLang="en-US" smtClean="0">
                <a:solidFill>
                  <a:srgbClr val="FF0000"/>
                </a:solidFill>
              </a:endParaRPr>
            </a:p>
          </p:txBody>
        </p:sp>
      </p:grp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文本占位符 6"/>
          <p:cNvSpPr txBox="1"/>
          <p:nvPr/>
        </p:nvSpPr>
        <p:spPr>
          <a:xfrm>
            <a:off x="1025525" y="977265"/>
            <a:ext cx="8121015" cy="1332865"/>
          </a:xfrm>
          <a:prstGeom prst="rect">
            <a:avLst/>
          </a:prstGeom>
        </p:spPr>
        <p:txBody>
          <a:bodyPr anchor="ctr"/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Tx/>
              <a:buNone/>
              <a:defRPr sz="32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800" smtClean="0">
                <a:solidFill>
                  <a:srgbClr val="388574"/>
                </a:solidFill>
              </a:rPr>
              <a:t>   </a:t>
            </a:r>
            <a:r>
              <a:rPr lang="zh-CN" altLang="en-US" sz="2800" smtClean="0">
                <a:solidFill>
                  <a:srgbClr val="388574"/>
                </a:solidFill>
              </a:rPr>
              <a:t>生活中经历的一切都会给我们带来各种各样的体验，你有过这些感受吗？</a:t>
            </a:r>
            <a:endParaRPr lang="zh-CN" altLang="en-US" sz="2800" smtClean="0">
              <a:solidFill>
                <a:srgbClr val="388574"/>
              </a:solidFill>
            </a:endParaRPr>
          </a:p>
          <a:p>
            <a:pPr>
              <a:lnSpc>
                <a:spcPct val="150000"/>
              </a:lnSpc>
            </a:pPr>
            <a:r>
              <a:rPr lang="zh-CN" altLang="en-US" sz="2800" smtClean="0">
                <a:solidFill>
                  <a:srgbClr val="388574"/>
                </a:solidFill>
              </a:rPr>
              <a:t>         是什么事情让你产生了这样的感受？</a:t>
            </a:r>
            <a:endParaRPr lang="zh-CN" altLang="en-US" sz="2800" smtClean="0">
              <a:solidFill>
                <a:srgbClr val="388574"/>
              </a:solidFill>
            </a:endParaRPr>
          </a:p>
        </p:txBody>
      </p:sp>
      <p:grpSp>
        <p:nvGrpSpPr>
          <p:cNvPr id="12" name="组合 11"/>
          <p:cNvGrpSpPr/>
          <p:nvPr/>
        </p:nvGrpSpPr>
        <p:grpSpPr>
          <a:xfrm>
            <a:off x="851535" y="2853690"/>
            <a:ext cx="4895215" cy="3379470"/>
            <a:chOff x="869977" y="2164747"/>
            <a:chExt cx="4895103" cy="4092565"/>
          </a:xfrm>
        </p:grpSpPr>
        <p:sp>
          <p:nvSpPr>
            <p:cNvPr id="3" name="矩形 2"/>
            <p:cNvSpPr/>
            <p:nvPr/>
          </p:nvSpPr>
          <p:spPr>
            <a:xfrm>
              <a:off x="869977" y="2164747"/>
              <a:ext cx="4895103" cy="4092565"/>
            </a:xfrm>
            <a:prstGeom prst="rect">
              <a:avLst/>
            </a:prstGeom>
            <a:solidFill>
              <a:schemeClr val="bg1">
                <a:alpha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b="1"/>
            </a:p>
          </p:txBody>
        </p:sp>
        <p:sp>
          <p:nvSpPr>
            <p:cNvPr id="5" name="文本占位符 8"/>
            <p:cNvSpPr txBox="1"/>
            <p:nvPr/>
          </p:nvSpPr>
          <p:spPr>
            <a:xfrm>
              <a:off x="1389150" y="2733535"/>
              <a:ext cx="3856755" cy="2895745"/>
            </a:xfrm>
            <a:prstGeom prst="rect">
              <a:avLst/>
            </a:prstGeom>
          </p:spPr>
          <p:txBody>
            <a:bodyPr/>
            <a:lstStyle>
              <a:defPPr>
                <a:defRPr lang="zh-CN"/>
              </a:defPPr>
              <a:lvl1pPr marL="0" marR="0" indent="0" algn="l" defTabSz="914400" rtl="0" eaLnBrk="1" fontAlgn="auto" latinLnBrk="0" hangingPunct="1">
                <a:lnSpc>
                  <a:spcPct val="150000"/>
                </a:lnSpc>
                <a:spcBef>
                  <a:spcPts val="1000"/>
                </a:spcBef>
                <a:spcAft>
                  <a:spcPct val="0"/>
                </a:spcAft>
                <a:buClrTx/>
                <a:buSzTx/>
                <a:buFontTx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l" defTabSz="914400" rtl="0" eaLnBrk="1" latinLnBrk="0" hangingPunct="1">
                <a:lnSpc>
                  <a:spcPct val="150000"/>
                </a:lnSpc>
                <a:spcBef>
                  <a:spcPts val="500"/>
                </a:spcBef>
                <a:buFontTx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l" defTabSz="914400" rtl="0" eaLnBrk="1" latinLnBrk="0" hangingPunct="1">
                <a:lnSpc>
                  <a:spcPct val="150000"/>
                </a:lnSpc>
                <a:spcBef>
                  <a:spcPts val="500"/>
                </a:spcBef>
                <a:buFontTx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l" defTabSz="914400" rtl="0" eaLnBrk="1" latinLnBrk="0" hangingPunct="1">
                <a:lnSpc>
                  <a:spcPct val="150000"/>
                </a:lnSpc>
                <a:spcBef>
                  <a:spcPts val="500"/>
                </a:spcBef>
                <a:buFontTx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l" defTabSz="914400" rtl="0" eaLnBrk="1" latinLnBrk="0" hangingPunct="1">
                <a:lnSpc>
                  <a:spcPct val="150000"/>
                </a:lnSpc>
                <a:spcBef>
                  <a:spcPts val="500"/>
                </a:spcBef>
                <a:buFontTx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 smtClean="0">
                  <a:solidFill>
                    <a:schemeClr val="tx1">
                      <a:lumMod val="75000"/>
                      <a:lumOff val="25000"/>
                    </a:schemeClr>
                  </a:solidFill>
                </a:rPr>
                <a:t>畅快、感动、欣喜若狂、归心似箭、激动、盼望、欣慰……</a:t>
              </a:r>
              <a:endParaRPr lang="zh-CN" altLang="en-US" sz="2800" smtClean="0">
                <a:solidFill>
                  <a:schemeClr val="tx1">
                    <a:lumMod val="75000"/>
                    <a:lumOff val="25000"/>
                  </a:schemeClr>
                </a:solidFill>
              </a:endParaRPr>
            </a:p>
          </p:txBody>
        </p:sp>
      </p:grpSp>
      <p:grpSp>
        <p:nvGrpSpPr>
          <p:cNvPr id="13" name="组合 12"/>
          <p:cNvGrpSpPr/>
          <p:nvPr/>
        </p:nvGrpSpPr>
        <p:grpSpPr>
          <a:xfrm>
            <a:off x="6404610" y="2912745"/>
            <a:ext cx="4895215" cy="3379470"/>
            <a:chOff x="6404606" y="2207042"/>
            <a:chExt cx="4895103" cy="4092565"/>
          </a:xfrm>
        </p:grpSpPr>
        <p:sp>
          <p:nvSpPr>
            <p:cNvPr id="4" name="矩形 3"/>
            <p:cNvSpPr/>
            <p:nvPr/>
          </p:nvSpPr>
          <p:spPr>
            <a:xfrm>
              <a:off x="6404606" y="2207042"/>
              <a:ext cx="4895103" cy="4092565"/>
            </a:xfrm>
            <a:prstGeom prst="rect">
              <a:avLst/>
            </a:prstGeom>
            <a:solidFill>
              <a:schemeClr val="bg1">
                <a:alpha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b="1"/>
            </a:p>
          </p:txBody>
        </p:sp>
        <p:sp>
          <p:nvSpPr>
            <p:cNvPr id="10" name="文本占位符 8"/>
            <p:cNvSpPr txBox="1"/>
            <p:nvPr/>
          </p:nvSpPr>
          <p:spPr>
            <a:xfrm>
              <a:off x="6924024" y="2733800"/>
              <a:ext cx="3989614" cy="2896016"/>
            </a:xfrm>
            <a:prstGeom prst="rect">
              <a:avLst/>
            </a:prstGeom>
          </p:spPr>
          <p:txBody>
            <a:bodyPr/>
            <a:lstStyle>
              <a:defPPr>
                <a:defRPr lang="zh-CN"/>
              </a:defPPr>
              <a:lvl1pPr marL="0" marR="0" indent="0" algn="l" defTabSz="914400" rtl="0" eaLnBrk="1" fontAlgn="auto" latinLnBrk="0" hangingPunct="1">
                <a:lnSpc>
                  <a:spcPct val="150000"/>
                </a:lnSpc>
                <a:spcBef>
                  <a:spcPts val="1000"/>
                </a:spcBef>
                <a:spcAft>
                  <a:spcPct val="0"/>
                </a:spcAft>
                <a:buClrTx/>
                <a:buSzTx/>
                <a:buFontTx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l" defTabSz="914400" rtl="0" eaLnBrk="1" latinLnBrk="0" hangingPunct="1">
                <a:lnSpc>
                  <a:spcPct val="150000"/>
                </a:lnSpc>
                <a:spcBef>
                  <a:spcPts val="500"/>
                </a:spcBef>
                <a:buFontTx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l" defTabSz="914400" rtl="0" eaLnBrk="1" latinLnBrk="0" hangingPunct="1">
                <a:lnSpc>
                  <a:spcPct val="150000"/>
                </a:lnSpc>
                <a:spcBef>
                  <a:spcPts val="500"/>
                </a:spcBef>
                <a:buFontTx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l" defTabSz="914400" rtl="0" eaLnBrk="1" latinLnBrk="0" hangingPunct="1">
                <a:lnSpc>
                  <a:spcPct val="150000"/>
                </a:lnSpc>
                <a:spcBef>
                  <a:spcPts val="500"/>
                </a:spcBef>
                <a:buFontTx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l" defTabSz="914400" rtl="0" eaLnBrk="1" latinLnBrk="0" hangingPunct="1">
                <a:lnSpc>
                  <a:spcPct val="150000"/>
                </a:lnSpc>
                <a:spcBef>
                  <a:spcPts val="500"/>
                </a:spcBef>
                <a:buFontTx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 smtClean="0">
                  <a:solidFill>
                    <a:schemeClr val="tx1">
                      <a:lumMod val="75000"/>
                      <a:lumOff val="25000"/>
                    </a:schemeClr>
                  </a:solidFill>
                </a:rPr>
                <a:t>惧怕、愤怒、难过、</a:t>
              </a:r>
              <a:endParaRPr lang="zh-CN" altLang="en-US" sz="2800" smtClean="0">
                <a:solidFill>
                  <a:schemeClr val="tx1">
                    <a:lumMod val="75000"/>
                    <a:lumOff val="25000"/>
                  </a:schemeClr>
                </a:solidFill>
              </a:endParaRPr>
            </a:p>
            <a:p>
              <a:r>
                <a:rPr lang="zh-CN" altLang="en-US" sz="2800" smtClean="0">
                  <a:solidFill>
                    <a:schemeClr val="tx1">
                      <a:lumMod val="75000"/>
                      <a:lumOff val="25000"/>
                    </a:schemeClr>
                  </a:solidFill>
                </a:rPr>
                <a:t>追悔莫及、忐忑不安、愧疚、沮丧……</a:t>
              </a:r>
              <a:endParaRPr lang="zh-CN" altLang="en-US" sz="2800" smtClean="0">
                <a:solidFill>
                  <a:schemeClr val="tx1">
                    <a:lumMod val="75000"/>
                    <a:lumOff val="25000"/>
                  </a:schemeClr>
                </a:solidFill>
              </a:endParaRPr>
            </a:p>
          </p:txBody>
        </p:sp>
      </p:grpSp>
      <p:grpSp>
        <p:nvGrpSpPr>
          <p:cNvPr id="30" name="PA_组合 1"/>
          <p:cNvGrpSpPr/>
          <p:nvPr>
            <p:custDataLst>
              <p:tags r:id="rId3"/>
            </p:custDataLst>
          </p:nvPr>
        </p:nvGrpSpPr>
        <p:grpSpPr>
          <a:xfrm>
            <a:off x="236855" y="403225"/>
            <a:ext cx="11379835" cy="1732915"/>
            <a:chOff x="7288213" y="1139825"/>
            <a:chExt cx="3481387" cy="1919288"/>
          </a:xfrm>
        </p:grpSpPr>
        <p:grpSp>
          <p:nvGrpSpPr>
            <p:cNvPr id="2054" name="PA_组合 9"/>
            <p:cNvGrpSpPr/>
            <p:nvPr>
              <p:custDataLst>
                <p:tags r:id="rId4"/>
              </p:custDataLst>
            </p:nvPr>
          </p:nvGrpSpPr>
          <p:grpSpPr>
            <a:xfrm>
              <a:off x="7288213" y="1169995"/>
              <a:ext cx="1385810" cy="1889118"/>
              <a:chOff x="6189045" y="586213"/>
              <a:chExt cx="1385235" cy="3184100"/>
            </a:xfrm>
          </p:grpSpPr>
          <p:cxnSp>
            <p:nvCxnSpPr>
              <p:cNvPr id="31" name="直接连接符 30"/>
              <p:cNvCxnSpPr/>
              <p:nvPr/>
            </p:nvCxnSpPr>
            <p:spPr>
              <a:xfrm flipH="1">
                <a:off x="6194693" y="587141"/>
                <a:ext cx="0" cy="3183172"/>
              </a:xfrm>
              <a:prstGeom prst="line">
                <a:avLst/>
              </a:prstGeom>
              <a:ln>
                <a:gradFill>
                  <a:gsLst>
                    <a:gs pos="0">
                      <a:schemeClr val="tx1"/>
                    </a:gs>
                    <a:gs pos="100000">
                      <a:schemeClr val="tx1">
                        <a:alpha val="0"/>
                      </a:schemeClr>
                    </a:gs>
                  </a:gsLst>
                  <a:lin ang="5400000" scaled="1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2" name="直接连接符 31"/>
              <p:cNvCxnSpPr/>
              <p:nvPr/>
            </p:nvCxnSpPr>
            <p:spPr>
              <a:xfrm>
                <a:off x="6189045" y="592087"/>
                <a:ext cx="1385235" cy="0"/>
              </a:xfrm>
              <a:prstGeom prst="line">
                <a:avLst/>
              </a:prstGeom>
              <a:ln>
                <a:gradFill>
                  <a:gsLst>
                    <a:gs pos="0">
                      <a:schemeClr val="tx1"/>
                    </a:gs>
                    <a:gs pos="100000">
                      <a:schemeClr val="tx1">
                        <a:alpha val="0"/>
                      </a:schemeClr>
                    </a:gs>
                  </a:gsLst>
                  <a:lin ang="2159400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055" name="PA_组合 12"/>
            <p:cNvGrpSpPr/>
            <p:nvPr>
              <p:custDataLst>
                <p:tags r:id="rId5"/>
              </p:custDataLst>
            </p:nvPr>
          </p:nvGrpSpPr>
          <p:grpSpPr>
            <a:xfrm rot="10800000">
              <a:off x="9206048" y="1139825"/>
              <a:ext cx="1563552" cy="1889118"/>
              <a:chOff x="6189045" y="586213"/>
              <a:chExt cx="1562903" cy="3184100"/>
            </a:xfrm>
          </p:grpSpPr>
          <p:cxnSp>
            <p:nvCxnSpPr>
              <p:cNvPr id="33" name="直接连接符 32"/>
              <p:cNvCxnSpPr/>
              <p:nvPr/>
            </p:nvCxnSpPr>
            <p:spPr>
              <a:xfrm flipH="1">
                <a:off x="6177873" y="587141"/>
                <a:ext cx="0" cy="3183172"/>
              </a:xfrm>
              <a:prstGeom prst="line">
                <a:avLst/>
              </a:prstGeom>
              <a:ln>
                <a:gradFill>
                  <a:gsLst>
                    <a:gs pos="0">
                      <a:schemeClr val="tx1"/>
                    </a:gs>
                    <a:gs pos="100000">
                      <a:schemeClr val="tx1">
                        <a:alpha val="0"/>
                      </a:schemeClr>
                    </a:gs>
                  </a:gsLst>
                  <a:lin ang="5400000" scaled="1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4" name="直接连接符 33"/>
              <p:cNvCxnSpPr/>
              <p:nvPr/>
            </p:nvCxnSpPr>
            <p:spPr>
              <a:xfrm rot="10800000" flipH="1">
                <a:off x="6189045" y="579779"/>
                <a:ext cx="1562903" cy="0"/>
              </a:xfrm>
              <a:prstGeom prst="line">
                <a:avLst/>
              </a:prstGeom>
              <a:ln>
                <a:gradFill>
                  <a:gsLst>
                    <a:gs pos="0">
                      <a:schemeClr val="tx1"/>
                    </a:gs>
                    <a:gs pos="100000">
                      <a:schemeClr val="tx1">
                        <a:alpha val="0"/>
                      </a:schemeClr>
                    </a:gs>
                  </a:gsLst>
                  <a:lin ang="2159400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2" name="PA_组合 1"/>
          <p:cNvGrpSpPr/>
          <p:nvPr>
            <p:custDataLst>
              <p:tags r:id="rId6"/>
            </p:custDataLst>
          </p:nvPr>
        </p:nvGrpSpPr>
        <p:grpSpPr>
          <a:xfrm>
            <a:off x="6633845" y="3192145"/>
            <a:ext cx="4547235" cy="2875280"/>
            <a:chOff x="7288213" y="1139825"/>
            <a:chExt cx="3481387" cy="1919288"/>
          </a:xfrm>
        </p:grpSpPr>
        <p:grpSp>
          <p:nvGrpSpPr>
            <p:cNvPr id="14" name="PA_组合 9"/>
            <p:cNvGrpSpPr/>
            <p:nvPr>
              <p:custDataLst>
                <p:tags r:id="rId7"/>
              </p:custDataLst>
            </p:nvPr>
          </p:nvGrpSpPr>
          <p:grpSpPr>
            <a:xfrm>
              <a:off x="7288213" y="1169995"/>
              <a:ext cx="1385810" cy="1889118"/>
              <a:chOff x="6189045" y="586213"/>
              <a:chExt cx="1385235" cy="3184100"/>
            </a:xfrm>
          </p:grpSpPr>
          <p:cxnSp>
            <p:nvCxnSpPr>
              <p:cNvPr id="16" name="直接连接符 15"/>
              <p:cNvCxnSpPr/>
              <p:nvPr/>
            </p:nvCxnSpPr>
            <p:spPr>
              <a:xfrm flipH="1">
                <a:off x="6194693" y="587141"/>
                <a:ext cx="0" cy="3183172"/>
              </a:xfrm>
              <a:prstGeom prst="line">
                <a:avLst/>
              </a:prstGeom>
              <a:ln>
                <a:gradFill>
                  <a:gsLst>
                    <a:gs pos="0">
                      <a:schemeClr val="tx1"/>
                    </a:gs>
                    <a:gs pos="100000">
                      <a:schemeClr val="tx1">
                        <a:alpha val="0"/>
                      </a:schemeClr>
                    </a:gs>
                  </a:gsLst>
                  <a:lin ang="5400000" scaled="1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" name="直接连接符 16"/>
              <p:cNvCxnSpPr/>
              <p:nvPr/>
            </p:nvCxnSpPr>
            <p:spPr>
              <a:xfrm>
                <a:off x="6189045" y="592087"/>
                <a:ext cx="1385235" cy="0"/>
              </a:xfrm>
              <a:prstGeom prst="line">
                <a:avLst/>
              </a:prstGeom>
              <a:ln>
                <a:gradFill>
                  <a:gsLst>
                    <a:gs pos="0">
                      <a:schemeClr val="tx1"/>
                    </a:gs>
                    <a:gs pos="100000">
                      <a:schemeClr val="tx1">
                        <a:alpha val="0"/>
                      </a:schemeClr>
                    </a:gs>
                  </a:gsLst>
                  <a:lin ang="2159400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8" name="PA_组合 12"/>
            <p:cNvGrpSpPr/>
            <p:nvPr>
              <p:custDataLst>
                <p:tags r:id="rId8"/>
              </p:custDataLst>
            </p:nvPr>
          </p:nvGrpSpPr>
          <p:grpSpPr>
            <a:xfrm rot="10800000">
              <a:off x="9206048" y="1139825"/>
              <a:ext cx="1563552" cy="1889118"/>
              <a:chOff x="6189045" y="586213"/>
              <a:chExt cx="1562903" cy="3184100"/>
            </a:xfrm>
          </p:grpSpPr>
          <p:cxnSp>
            <p:nvCxnSpPr>
              <p:cNvPr id="19" name="直接连接符 18"/>
              <p:cNvCxnSpPr/>
              <p:nvPr/>
            </p:nvCxnSpPr>
            <p:spPr>
              <a:xfrm flipH="1">
                <a:off x="6177873" y="587141"/>
                <a:ext cx="0" cy="3183172"/>
              </a:xfrm>
              <a:prstGeom prst="line">
                <a:avLst/>
              </a:prstGeom>
              <a:ln>
                <a:gradFill>
                  <a:gsLst>
                    <a:gs pos="0">
                      <a:schemeClr val="tx1"/>
                    </a:gs>
                    <a:gs pos="100000">
                      <a:schemeClr val="tx1">
                        <a:alpha val="0"/>
                      </a:schemeClr>
                    </a:gs>
                  </a:gsLst>
                  <a:lin ang="5400000" scaled="1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" name="直接连接符 19"/>
              <p:cNvCxnSpPr/>
              <p:nvPr/>
            </p:nvCxnSpPr>
            <p:spPr>
              <a:xfrm rot="10800000" flipH="1">
                <a:off x="6189045" y="579779"/>
                <a:ext cx="1562903" cy="0"/>
              </a:xfrm>
              <a:prstGeom prst="line">
                <a:avLst/>
              </a:prstGeom>
              <a:ln>
                <a:gradFill>
                  <a:gsLst>
                    <a:gs pos="0">
                      <a:schemeClr val="tx1"/>
                    </a:gs>
                    <a:gs pos="100000">
                      <a:schemeClr val="tx1">
                        <a:alpha val="0"/>
                      </a:schemeClr>
                    </a:gs>
                  </a:gsLst>
                  <a:lin ang="2159400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21" name="PA_组合 1"/>
          <p:cNvGrpSpPr/>
          <p:nvPr>
            <p:custDataLst>
              <p:tags r:id="rId9"/>
            </p:custDataLst>
          </p:nvPr>
        </p:nvGrpSpPr>
        <p:grpSpPr>
          <a:xfrm>
            <a:off x="1017905" y="3187700"/>
            <a:ext cx="4547235" cy="2875280"/>
            <a:chOff x="7288213" y="1139825"/>
            <a:chExt cx="3481387" cy="1919288"/>
          </a:xfrm>
        </p:grpSpPr>
        <p:grpSp>
          <p:nvGrpSpPr>
            <p:cNvPr id="22" name="PA_组合 9"/>
            <p:cNvGrpSpPr/>
            <p:nvPr>
              <p:custDataLst>
                <p:tags r:id="rId10"/>
              </p:custDataLst>
            </p:nvPr>
          </p:nvGrpSpPr>
          <p:grpSpPr>
            <a:xfrm>
              <a:off x="7288213" y="1169995"/>
              <a:ext cx="1385810" cy="1889118"/>
              <a:chOff x="6189045" y="586213"/>
              <a:chExt cx="1385235" cy="3184100"/>
            </a:xfrm>
          </p:grpSpPr>
          <p:cxnSp>
            <p:nvCxnSpPr>
              <p:cNvPr id="23" name="直接连接符 22"/>
              <p:cNvCxnSpPr/>
              <p:nvPr/>
            </p:nvCxnSpPr>
            <p:spPr>
              <a:xfrm flipH="1">
                <a:off x="6194693" y="587141"/>
                <a:ext cx="0" cy="3183172"/>
              </a:xfrm>
              <a:prstGeom prst="line">
                <a:avLst/>
              </a:prstGeom>
              <a:ln>
                <a:gradFill>
                  <a:gsLst>
                    <a:gs pos="0">
                      <a:schemeClr val="tx1"/>
                    </a:gs>
                    <a:gs pos="100000">
                      <a:schemeClr val="tx1">
                        <a:alpha val="0"/>
                      </a:schemeClr>
                    </a:gs>
                  </a:gsLst>
                  <a:lin ang="5400000" scaled="1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" name="直接连接符 23"/>
              <p:cNvCxnSpPr/>
              <p:nvPr/>
            </p:nvCxnSpPr>
            <p:spPr>
              <a:xfrm>
                <a:off x="6189045" y="592087"/>
                <a:ext cx="1385235" cy="0"/>
              </a:xfrm>
              <a:prstGeom prst="line">
                <a:avLst/>
              </a:prstGeom>
              <a:ln>
                <a:gradFill>
                  <a:gsLst>
                    <a:gs pos="0">
                      <a:schemeClr val="tx1"/>
                    </a:gs>
                    <a:gs pos="100000">
                      <a:schemeClr val="tx1">
                        <a:alpha val="0"/>
                      </a:schemeClr>
                    </a:gs>
                  </a:gsLst>
                  <a:lin ang="2159400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5" name="PA_组合 12"/>
            <p:cNvGrpSpPr/>
            <p:nvPr>
              <p:custDataLst>
                <p:tags r:id="rId11"/>
              </p:custDataLst>
            </p:nvPr>
          </p:nvGrpSpPr>
          <p:grpSpPr>
            <a:xfrm rot="10800000">
              <a:off x="9206048" y="1139825"/>
              <a:ext cx="1563552" cy="1889118"/>
              <a:chOff x="6189045" y="586213"/>
              <a:chExt cx="1562903" cy="3184100"/>
            </a:xfrm>
          </p:grpSpPr>
          <p:cxnSp>
            <p:nvCxnSpPr>
              <p:cNvPr id="26" name="直接连接符 25"/>
              <p:cNvCxnSpPr/>
              <p:nvPr/>
            </p:nvCxnSpPr>
            <p:spPr>
              <a:xfrm flipH="1">
                <a:off x="6177873" y="587141"/>
                <a:ext cx="0" cy="3183172"/>
              </a:xfrm>
              <a:prstGeom prst="line">
                <a:avLst/>
              </a:prstGeom>
              <a:ln>
                <a:gradFill>
                  <a:gsLst>
                    <a:gs pos="0">
                      <a:schemeClr val="tx1"/>
                    </a:gs>
                    <a:gs pos="100000">
                      <a:schemeClr val="tx1">
                        <a:alpha val="0"/>
                      </a:schemeClr>
                    </a:gs>
                  </a:gsLst>
                  <a:lin ang="5400000" scaled="1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" name="直接连接符 26"/>
              <p:cNvCxnSpPr/>
              <p:nvPr/>
            </p:nvCxnSpPr>
            <p:spPr>
              <a:xfrm rot="10800000" flipH="1">
                <a:off x="6189045" y="579779"/>
                <a:ext cx="1562903" cy="0"/>
              </a:xfrm>
              <a:prstGeom prst="line">
                <a:avLst/>
              </a:prstGeom>
              <a:ln>
                <a:gradFill>
                  <a:gsLst>
                    <a:gs pos="0">
                      <a:schemeClr val="tx1"/>
                    </a:gs>
                    <a:gs pos="100000">
                      <a:schemeClr val="tx1">
                        <a:alpha val="0"/>
                      </a:schemeClr>
                    </a:gs>
                  </a:gsLst>
                  <a:lin ang="2159400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11" name="组合 10"/>
          <p:cNvGrpSpPr/>
          <p:nvPr/>
        </p:nvGrpSpPr>
        <p:grpSpPr>
          <a:xfrm>
            <a:off x="4622165" y="4792980"/>
            <a:ext cx="927735" cy="1223645"/>
            <a:chOff x="6328" y="7619"/>
            <a:chExt cx="1461" cy="1927"/>
          </a:xfrm>
        </p:grpSpPr>
        <p:sp>
          <p:nvSpPr>
            <p:cNvPr id="6" name="文本框 5"/>
            <p:cNvSpPr txBox="1"/>
            <p:nvPr/>
          </p:nvSpPr>
          <p:spPr>
            <a:xfrm>
              <a:off x="6328" y="8896"/>
              <a:ext cx="1461" cy="651"/>
            </a:xfrm>
            <a:prstGeom prst="rect">
              <a:avLst/>
            </a:prstGeom>
            <a:solidFill>
              <a:schemeClr val="accent5">
                <a:lumMod val="20000"/>
                <a:lumOff val="80000"/>
              </a:schemeClr>
            </a:solidFill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wrap="square" rtlCol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>
                  <a:solidFill>
                    <a:srgbClr val="FF0000"/>
                  </a:solidFill>
                </a:rPr>
                <a:t>积极</a:t>
              </a:r>
              <a:endParaRPr lang="zh-CN" altLang="en-US" sz="2400">
                <a:solidFill>
                  <a:srgbClr val="FF0000"/>
                </a:solidFill>
              </a:endParaRPr>
            </a:p>
          </p:txBody>
        </p:sp>
        <p:pic>
          <p:nvPicPr>
            <p:cNvPr id="7" name="图片 6"/>
            <p:cNvPicPr>
              <a:picLocks noChangeAspect="1"/>
            </p:cNvPicPr>
            <p:nvPr>
              <p:custDataLst>
                <p:tags r:id="rId13"/>
              </p:custDataLst>
            </p:nvPr>
          </p:nvPicPr>
          <p:blipFill>
            <a:blip r:embed="rId12"/>
            <a:srcRect l="24063" t="8871" r="18361" b="41010"/>
            <a:stretch>
              <a:fillRect/>
            </a:stretch>
          </p:blipFill>
          <p:spPr>
            <a:xfrm>
              <a:off x="6555" y="7619"/>
              <a:ext cx="1234" cy="1277"/>
            </a:xfrm>
            <a:prstGeom prst="ellipse">
              <a:avLst/>
            </a:prstGeom>
          </p:spPr>
        </p:pic>
      </p:grpSp>
      <p:grpSp>
        <p:nvGrpSpPr>
          <p:cNvPr id="28" name="组合 27"/>
          <p:cNvGrpSpPr/>
          <p:nvPr/>
        </p:nvGrpSpPr>
        <p:grpSpPr>
          <a:xfrm>
            <a:off x="9740265" y="4713605"/>
            <a:ext cx="1455420" cy="1353185"/>
            <a:chOff x="15339" y="7423"/>
            <a:chExt cx="2292" cy="2131"/>
          </a:xfrm>
        </p:grpSpPr>
        <p:pic>
          <p:nvPicPr>
            <p:cNvPr id="9" name="图片 8"/>
            <p:cNvPicPr>
              <a:picLocks noChangeAspect="1"/>
            </p:cNvPicPr>
            <p:nvPr>
              <p:custDataLst>
                <p:tags r:id="rId15"/>
              </p:custDataLst>
            </p:nvPr>
          </p:nvPicPr>
          <p:blipFill>
            <a:blip r:embed="rId14"/>
            <a:srcRect b="43915"/>
            <a:stretch>
              <a:fillRect/>
            </a:stretch>
          </p:blipFill>
          <p:spPr>
            <a:xfrm>
              <a:off x="15339" y="7423"/>
              <a:ext cx="2292" cy="1576"/>
            </a:xfrm>
            <a:prstGeom prst="rect">
              <a:avLst/>
            </a:prstGeom>
          </p:spPr>
        </p:pic>
        <p:sp>
          <p:nvSpPr>
            <p:cNvPr id="15" name="文本框 14"/>
            <p:cNvSpPr txBox="1"/>
            <p:nvPr>
              <p:custDataLst>
                <p:tags r:id="rId16"/>
              </p:custDataLst>
            </p:nvPr>
          </p:nvSpPr>
          <p:spPr>
            <a:xfrm>
              <a:off x="15583" y="8904"/>
              <a:ext cx="1461" cy="651"/>
            </a:xfrm>
            <a:prstGeom prst="rect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solidFill>
                <a:schemeClr val="accent1">
                  <a:lumMod val="20000"/>
                  <a:lumOff val="80000"/>
                </a:schemeClr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wrap="square" rtlCol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>
                  <a:solidFill>
                    <a:srgbClr val="1D41D5"/>
                  </a:solidFill>
                </a:rPr>
                <a:t>消极</a:t>
              </a:r>
              <a:endParaRPr lang="zh-CN" altLang="en-US" sz="2400">
                <a:solidFill>
                  <a:srgbClr val="1D41D5"/>
                </a:solidFill>
              </a:endParaRPr>
            </a:p>
          </p:txBody>
        </p:sp>
      </p:grp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占位符 6"/>
          <p:cNvSpPr txBox="1"/>
          <p:nvPr/>
        </p:nvSpPr>
        <p:spPr>
          <a:xfrm>
            <a:off x="4489450" y="593725"/>
            <a:ext cx="3218815" cy="1380490"/>
          </a:xfrm>
          <a:prstGeom prst="rect">
            <a:avLst/>
          </a:prstGeom>
        </p:spPr>
        <p:txBody>
          <a:bodyPr anchor="ctr"/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Tx/>
              <a:buNone/>
              <a:defRPr sz="32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5400" smtClean="0">
                <a:solidFill>
                  <a:srgbClr val="388574"/>
                </a:solidFill>
              </a:rPr>
              <a:t>畅  快</a:t>
            </a:r>
            <a:endParaRPr lang="zh-CN" altLang="en-US" sz="5400" smtClean="0">
              <a:solidFill>
                <a:srgbClr val="388574"/>
              </a:solidFill>
            </a:endParaRPr>
          </a:p>
        </p:txBody>
      </p:sp>
      <p:grpSp>
        <p:nvGrpSpPr>
          <p:cNvPr id="15" name="组合 14"/>
          <p:cNvGrpSpPr/>
          <p:nvPr/>
        </p:nvGrpSpPr>
        <p:grpSpPr>
          <a:xfrm>
            <a:off x="363071" y="2358410"/>
            <a:ext cx="3600000" cy="3600000"/>
            <a:chOff x="363071" y="2126183"/>
            <a:chExt cx="3600000" cy="3600000"/>
          </a:xfrm>
        </p:grpSpPr>
        <p:sp>
          <p:nvSpPr>
            <p:cNvPr id="3" name="椭圆 2"/>
            <p:cNvSpPr/>
            <p:nvPr/>
          </p:nvSpPr>
          <p:spPr>
            <a:xfrm>
              <a:off x="363071" y="2126183"/>
              <a:ext cx="3600000" cy="3600000"/>
            </a:xfrm>
            <a:prstGeom prst="ellipse">
              <a:avLst/>
            </a:prstGeom>
            <a:solidFill>
              <a:schemeClr val="bg1">
                <a:alpha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b="1"/>
            </a:p>
          </p:txBody>
        </p:sp>
        <p:sp>
          <p:nvSpPr>
            <p:cNvPr id="4" name="文本占位符 8"/>
            <p:cNvSpPr txBox="1"/>
            <p:nvPr/>
          </p:nvSpPr>
          <p:spPr>
            <a:xfrm>
              <a:off x="1045029" y="2868799"/>
              <a:ext cx="2236084" cy="2114768"/>
            </a:xfrm>
            <a:prstGeom prst="rect">
              <a:avLst/>
            </a:prstGeom>
          </p:spPr>
          <p:txBody>
            <a:bodyPr/>
            <a:lstStyle>
              <a:defPPr>
                <a:defRPr lang="zh-CN"/>
              </a:defPPr>
              <a:lvl1pPr marL="0" marR="0" indent="0" algn="l" defTabSz="914400" rtl="0" eaLnBrk="1" fontAlgn="auto" latinLnBrk="0" hangingPunct="1">
                <a:lnSpc>
                  <a:spcPct val="150000"/>
                </a:lnSpc>
                <a:spcBef>
                  <a:spcPts val="1000"/>
                </a:spcBef>
                <a:spcAft>
                  <a:spcPct val="0"/>
                </a:spcAft>
                <a:buClrTx/>
                <a:buSzTx/>
                <a:buFontTx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l" defTabSz="914400" rtl="0" eaLnBrk="1" latinLnBrk="0" hangingPunct="1">
                <a:lnSpc>
                  <a:spcPct val="150000"/>
                </a:lnSpc>
                <a:spcBef>
                  <a:spcPts val="500"/>
                </a:spcBef>
                <a:buFontTx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l" defTabSz="914400" rtl="0" eaLnBrk="1" latinLnBrk="0" hangingPunct="1">
                <a:lnSpc>
                  <a:spcPct val="150000"/>
                </a:lnSpc>
                <a:spcBef>
                  <a:spcPts val="500"/>
                </a:spcBef>
                <a:buFontTx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l" defTabSz="914400" rtl="0" eaLnBrk="1" latinLnBrk="0" hangingPunct="1">
                <a:lnSpc>
                  <a:spcPct val="150000"/>
                </a:lnSpc>
                <a:spcBef>
                  <a:spcPts val="500"/>
                </a:spcBef>
                <a:buFontTx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l" defTabSz="914400" rtl="0" eaLnBrk="1" latinLnBrk="0" hangingPunct="1">
                <a:lnSpc>
                  <a:spcPct val="150000"/>
                </a:lnSpc>
                <a:spcBef>
                  <a:spcPts val="500"/>
                </a:spcBef>
                <a:buFontTx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mtClean="0"/>
                <a:t>添加文本</a:t>
              </a:r>
              <a:endParaRPr lang="zh-CN" altLang="en-US" smtClean="0"/>
            </a:p>
          </p:txBody>
        </p:sp>
        <p:sp>
          <p:nvSpPr>
            <p:cNvPr id="10" name="椭圆 9"/>
            <p:cNvSpPr/>
            <p:nvPr/>
          </p:nvSpPr>
          <p:spPr>
            <a:xfrm>
              <a:off x="632142" y="2395253"/>
              <a:ext cx="3061858" cy="3061860"/>
            </a:xfrm>
            <a:prstGeom prst="ellipse">
              <a:avLst/>
            </a:prstGeom>
            <a:noFill/>
            <a:ln w="28575">
              <a:solidFill>
                <a:schemeClr val="tx1">
                  <a:lumMod val="50000"/>
                  <a:lumOff val="50000"/>
                </a:schemeClr>
              </a:solidFill>
              <a:prstDash val="soli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b="1"/>
            </a:p>
          </p:txBody>
        </p:sp>
      </p:grpSp>
      <p:grpSp>
        <p:nvGrpSpPr>
          <p:cNvPr id="16" name="组合 15"/>
          <p:cNvGrpSpPr/>
          <p:nvPr/>
        </p:nvGrpSpPr>
        <p:grpSpPr>
          <a:xfrm>
            <a:off x="4284794" y="2358410"/>
            <a:ext cx="3600000" cy="3600000"/>
            <a:chOff x="4284794" y="2126183"/>
            <a:chExt cx="3600000" cy="3600000"/>
          </a:xfrm>
        </p:grpSpPr>
        <p:sp>
          <p:nvSpPr>
            <p:cNvPr id="8" name="椭圆 7"/>
            <p:cNvSpPr/>
            <p:nvPr/>
          </p:nvSpPr>
          <p:spPr>
            <a:xfrm>
              <a:off x="4284794" y="2126183"/>
              <a:ext cx="3600000" cy="3600000"/>
            </a:xfrm>
            <a:prstGeom prst="ellipse">
              <a:avLst/>
            </a:prstGeom>
            <a:solidFill>
              <a:schemeClr val="bg1">
                <a:alpha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b="1"/>
            </a:p>
          </p:txBody>
        </p:sp>
        <p:sp>
          <p:nvSpPr>
            <p:cNvPr id="11" name="文本占位符 8"/>
            <p:cNvSpPr txBox="1"/>
            <p:nvPr/>
          </p:nvSpPr>
          <p:spPr>
            <a:xfrm>
              <a:off x="4949371" y="2852361"/>
              <a:ext cx="2270844" cy="2147644"/>
            </a:xfrm>
            <a:prstGeom prst="rect">
              <a:avLst/>
            </a:prstGeom>
          </p:spPr>
          <p:txBody>
            <a:bodyPr/>
            <a:lstStyle>
              <a:defPPr>
                <a:defRPr lang="zh-CN"/>
              </a:defPPr>
              <a:lvl1pPr marL="0" marR="0" indent="0" algn="l" defTabSz="914400" rtl="0" eaLnBrk="1" fontAlgn="auto" latinLnBrk="0" hangingPunct="1">
                <a:lnSpc>
                  <a:spcPct val="150000"/>
                </a:lnSpc>
                <a:spcBef>
                  <a:spcPts val="1000"/>
                </a:spcBef>
                <a:spcAft>
                  <a:spcPct val="0"/>
                </a:spcAft>
                <a:buClrTx/>
                <a:buSzTx/>
                <a:buFontTx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l" defTabSz="914400" rtl="0" eaLnBrk="1" latinLnBrk="0" hangingPunct="1">
                <a:lnSpc>
                  <a:spcPct val="150000"/>
                </a:lnSpc>
                <a:spcBef>
                  <a:spcPts val="500"/>
                </a:spcBef>
                <a:buFontTx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l" defTabSz="914400" rtl="0" eaLnBrk="1" latinLnBrk="0" hangingPunct="1">
                <a:lnSpc>
                  <a:spcPct val="150000"/>
                </a:lnSpc>
                <a:spcBef>
                  <a:spcPts val="500"/>
                </a:spcBef>
                <a:buFontTx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l" defTabSz="914400" rtl="0" eaLnBrk="1" latinLnBrk="0" hangingPunct="1">
                <a:lnSpc>
                  <a:spcPct val="150000"/>
                </a:lnSpc>
                <a:spcBef>
                  <a:spcPts val="500"/>
                </a:spcBef>
                <a:buFontTx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l" defTabSz="914400" rtl="0" eaLnBrk="1" latinLnBrk="0" hangingPunct="1">
                <a:lnSpc>
                  <a:spcPct val="150000"/>
                </a:lnSpc>
                <a:spcBef>
                  <a:spcPts val="500"/>
                </a:spcBef>
                <a:buFontTx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mtClean="0"/>
                <a:t>添加文本</a:t>
              </a:r>
              <a:endParaRPr lang="zh-CN" altLang="en-US" smtClean="0"/>
            </a:p>
          </p:txBody>
        </p:sp>
        <p:sp>
          <p:nvSpPr>
            <p:cNvPr id="12" name="椭圆 11"/>
            <p:cNvSpPr/>
            <p:nvPr/>
          </p:nvSpPr>
          <p:spPr>
            <a:xfrm>
              <a:off x="4553864" y="2395253"/>
              <a:ext cx="3061858" cy="3061860"/>
            </a:xfrm>
            <a:prstGeom prst="ellipse">
              <a:avLst/>
            </a:prstGeom>
            <a:noFill/>
            <a:ln w="28575">
              <a:solidFill>
                <a:schemeClr val="tx1">
                  <a:lumMod val="50000"/>
                  <a:lumOff val="50000"/>
                </a:schemeClr>
              </a:solidFill>
              <a:prstDash val="soli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b="1"/>
            </a:p>
          </p:txBody>
        </p:sp>
      </p:grpSp>
      <p:grpSp>
        <p:nvGrpSpPr>
          <p:cNvPr id="17" name="组合 16"/>
          <p:cNvGrpSpPr/>
          <p:nvPr/>
        </p:nvGrpSpPr>
        <p:grpSpPr>
          <a:xfrm>
            <a:off x="8206518" y="2358410"/>
            <a:ext cx="3600000" cy="3600000"/>
            <a:chOff x="8206518" y="2126183"/>
            <a:chExt cx="3600000" cy="3600000"/>
          </a:xfrm>
        </p:grpSpPr>
        <p:sp>
          <p:nvSpPr>
            <p:cNvPr id="9" name="椭圆 8"/>
            <p:cNvSpPr/>
            <p:nvPr/>
          </p:nvSpPr>
          <p:spPr>
            <a:xfrm>
              <a:off x="8206518" y="2126183"/>
              <a:ext cx="3600000" cy="3600000"/>
            </a:xfrm>
            <a:prstGeom prst="ellipse">
              <a:avLst/>
            </a:prstGeom>
            <a:solidFill>
              <a:schemeClr val="bg1">
                <a:alpha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b="1"/>
            </a:p>
          </p:txBody>
        </p:sp>
        <p:sp>
          <p:nvSpPr>
            <p:cNvPr id="13" name="文本占位符 8"/>
            <p:cNvSpPr txBox="1"/>
            <p:nvPr/>
          </p:nvSpPr>
          <p:spPr>
            <a:xfrm>
              <a:off x="8888477" y="2868799"/>
              <a:ext cx="2236084" cy="2114768"/>
            </a:xfrm>
            <a:prstGeom prst="rect">
              <a:avLst/>
            </a:prstGeom>
          </p:spPr>
          <p:txBody>
            <a:bodyPr/>
            <a:lstStyle>
              <a:defPPr>
                <a:defRPr lang="zh-CN"/>
              </a:defPPr>
              <a:lvl1pPr marL="0" marR="0" indent="0" algn="l" defTabSz="914400" rtl="0" eaLnBrk="1" fontAlgn="auto" latinLnBrk="0" hangingPunct="1">
                <a:lnSpc>
                  <a:spcPct val="150000"/>
                </a:lnSpc>
                <a:spcBef>
                  <a:spcPts val="1000"/>
                </a:spcBef>
                <a:spcAft>
                  <a:spcPct val="0"/>
                </a:spcAft>
                <a:buClrTx/>
                <a:buSzTx/>
                <a:buFontTx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l" defTabSz="914400" rtl="0" eaLnBrk="1" latinLnBrk="0" hangingPunct="1">
                <a:lnSpc>
                  <a:spcPct val="150000"/>
                </a:lnSpc>
                <a:spcBef>
                  <a:spcPts val="500"/>
                </a:spcBef>
                <a:buFontTx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l" defTabSz="914400" rtl="0" eaLnBrk="1" latinLnBrk="0" hangingPunct="1">
                <a:lnSpc>
                  <a:spcPct val="150000"/>
                </a:lnSpc>
                <a:spcBef>
                  <a:spcPts val="500"/>
                </a:spcBef>
                <a:buFontTx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l" defTabSz="914400" rtl="0" eaLnBrk="1" latinLnBrk="0" hangingPunct="1">
                <a:lnSpc>
                  <a:spcPct val="150000"/>
                </a:lnSpc>
                <a:spcBef>
                  <a:spcPts val="500"/>
                </a:spcBef>
                <a:buFontTx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l" defTabSz="914400" rtl="0" eaLnBrk="1" latinLnBrk="0" hangingPunct="1">
                <a:lnSpc>
                  <a:spcPct val="150000"/>
                </a:lnSpc>
                <a:spcBef>
                  <a:spcPts val="500"/>
                </a:spcBef>
                <a:buFontTx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mtClean="0"/>
                <a:t>添加文本</a:t>
              </a:r>
              <a:endParaRPr lang="zh-CN" altLang="en-US" smtClean="0"/>
            </a:p>
          </p:txBody>
        </p:sp>
        <p:sp>
          <p:nvSpPr>
            <p:cNvPr id="14" name="椭圆 13"/>
            <p:cNvSpPr/>
            <p:nvPr/>
          </p:nvSpPr>
          <p:spPr>
            <a:xfrm>
              <a:off x="8475590" y="2395253"/>
              <a:ext cx="3061858" cy="3061860"/>
            </a:xfrm>
            <a:prstGeom prst="ellipse">
              <a:avLst/>
            </a:prstGeom>
            <a:noFill/>
            <a:ln w="28575">
              <a:solidFill>
                <a:schemeClr val="tx1">
                  <a:lumMod val="50000"/>
                  <a:lumOff val="50000"/>
                </a:schemeClr>
              </a:solidFill>
              <a:prstDash val="soli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b="1"/>
            </a:p>
          </p:txBody>
        </p:sp>
      </p:grpSp>
      <p:pic>
        <p:nvPicPr>
          <p:cNvPr id="18" name="图片 1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3710" y="2465070"/>
            <a:ext cx="3362960" cy="3354705"/>
          </a:xfrm>
          <a:prstGeom prst="ellipse">
            <a:avLst/>
          </a:prstGeom>
          <a:effectLst>
            <a:outerShdw blurRad="50800" dist="889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9" name="图片 1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25315" y="2465070"/>
            <a:ext cx="3346450" cy="3458845"/>
          </a:xfrm>
          <a:prstGeom prst="ellipse">
            <a:avLst/>
          </a:prstGeom>
          <a:effectLst>
            <a:outerShdw blurRad="50800" dist="889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2" name="图片 1"/>
          <p:cNvPicPr>
            <a:picLocks noChangeAspect="1"/>
          </p:cNvPicPr>
          <p:nvPr/>
        </p:nvPicPr>
        <p:blipFill>
          <a:blip r:embed="rId5"/>
          <a:srcRect r="-83" b="14932"/>
          <a:stretch>
            <a:fillRect/>
          </a:stretch>
        </p:blipFill>
        <p:spPr>
          <a:xfrm>
            <a:off x="8354060" y="2513965"/>
            <a:ext cx="3305175" cy="3256915"/>
          </a:xfrm>
          <a:prstGeom prst="ellipse">
            <a:avLst/>
          </a:prstGeom>
          <a:effectLst>
            <a:outerShdw blurRad="50800" dist="88900" dir="2700000" algn="tl" rotWithShape="0">
              <a:prstClr val="black">
                <a:alpha val="40000"/>
              </a:prstClr>
            </a:outerShdw>
          </a:effectLst>
        </p:spPr>
      </p:pic>
      <p:grpSp>
        <p:nvGrpSpPr>
          <p:cNvPr id="6" name="PA_组合 1"/>
          <p:cNvGrpSpPr/>
          <p:nvPr>
            <p:custDataLst>
              <p:tags r:id="rId6"/>
            </p:custDataLst>
          </p:nvPr>
        </p:nvGrpSpPr>
        <p:grpSpPr>
          <a:xfrm>
            <a:off x="4085590" y="560705"/>
            <a:ext cx="4603750" cy="1259840"/>
            <a:chOff x="7288213" y="1139825"/>
            <a:chExt cx="3481387" cy="1919288"/>
          </a:xfrm>
        </p:grpSpPr>
        <p:grpSp>
          <p:nvGrpSpPr>
            <p:cNvPr id="21" name="PA_组合 9"/>
            <p:cNvGrpSpPr/>
            <p:nvPr>
              <p:custDataLst>
                <p:tags r:id="rId7"/>
              </p:custDataLst>
            </p:nvPr>
          </p:nvGrpSpPr>
          <p:grpSpPr>
            <a:xfrm>
              <a:off x="7288213" y="1169995"/>
              <a:ext cx="1385810" cy="1889118"/>
              <a:chOff x="6189045" y="586213"/>
              <a:chExt cx="1385235" cy="3184100"/>
            </a:xfrm>
          </p:grpSpPr>
          <p:cxnSp>
            <p:nvCxnSpPr>
              <p:cNvPr id="23" name="直接连接符 22"/>
              <p:cNvCxnSpPr/>
              <p:nvPr/>
            </p:nvCxnSpPr>
            <p:spPr>
              <a:xfrm flipH="1">
                <a:off x="6194693" y="587141"/>
                <a:ext cx="0" cy="3183172"/>
              </a:xfrm>
              <a:prstGeom prst="line">
                <a:avLst/>
              </a:prstGeom>
              <a:ln>
                <a:gradFill>
                  <a:gsLst>
                    <a:gs pos="0">
                      <a:schemeClr val="tx1"/>
                    </a:gs>
                    <a:gs pos="100000">
                      <a:schemeClr val="tx1">
                        <a:alpha val="0"/>
                      </a:schemeClr>
                    </a:gs>
                  </a:gsLst>
                  <a:lin ang="5400000" scaled="1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" name="直接连接符 23"/>
              <p:cNvCxnSpPr/>
              <p:nvPr/>
            </p:nvCxnSpPr>
            <p:spPr>
              <a:xfrm>
                <a:off x="6189045" y="592087"/>
                <a:ext cx="1385235" cy="0"/>
              </a:xfrm>
              <a:prstGeom prst="line">
                <a:avLst/>
              </a:prstGeom>
              <a:ln>
                <a:gradFill>
                  <a:gsLst>
                    <a:gs pos="0">
                      <a:schemeClr val="tx1"/>
                    </a:gs>
                    <a:gs pos="100000">
                      <a:schemeClr val="tx1">
                        <a:alpha val="0"/>
                      </a:schemeClr>
                    </a:gs>
                  </a:gsLst>
                  <a:lin ang="2159400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5" name="PA_组合 12"/>
            <p:cNvGrpSpPr/>
            <p:nvPr>
              <p:custDataLst>
                <p:tags r:id="rId8"/>
              </p:custDataLst>
            </p:nvPr>
          </p:nvGrpSpPr>
          <p:grpSpPr>
            <a:xfrm rot="10800000">
              <a:off x="9206048" y="1139825"/>
              <a:ext cx="1563552" cy="1889118"/>
              <a:chOff x="6189045" y="586213"/>
              <a:chExt cx="1562903" cy="3184100"/>
            </a:xfrm>
          </p:grpSpPr>
          <p:cxnSp>
            <p:nvCxnSpPr>
              <p:cNvPr id="26" name="直接连接符 25"/>
              <p:cNvCxnSpPr/>
              <p:nvPr/>
            </p:nvCxnSpPr>
            <p:spPr>
              <a:xfrm flipH="1">
                <a:off x="6177873" y="587141"/>
                <a:ext cx="0" cy="3183172"/>
              </a:xfrm>
              <a:prstGeom prst="line">
                <a:avLst/>
              </a:prstGeom>
              <a:ln>
                <a:gradFill>
                  <a:gsLst>
                    <a:gs pos="0">
                      <a:schemeClr val="tx1"/>
                    </a:gs>
                    <a:gs pos="100000">
                      <a:schemeClr val="tx1">
                        <a:alpha val="0"/>
                      </a:schemeClr>
                    </a:gs>
                  </a:gsLst>
                  <a:lin ang="5400000" scaled="1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" name="直接连接符 26"/>
              <p:cNvCxnSpPr/>
              <p:nvPr/>
            </p:nvCxnSpPr>
            <p:spPr>
              <a:xfrm rot="10800000" flipH="1">
                <a:off x="6189045" y="579779"/>
                <a:ext cx="1562903" cy="0"/>
              </a:xfrm>
              <a:prstGeom prst="line">
                <a:avLst/>
              </a:prstGeom>
              <a:ln>
                <a:gradFill>
                  <a:gsLst>
                    <a:gs pos="0">
                      <a:schemeClr val="tx1"/>
                    </a:gs>
                    <a:gs pos="100000">
                      <a:schemeClr val="tx1">
                        <a:alpha val="0"/>
                      </a:schemeClr>
                    </a:gs>
                  </a:gsLst>
                  <a:lin ang="2159400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" name="矩形 21"/>
          <p:cNvSpPr/>
          <p:nvPr/>
        </p:nvSpPr>
        <p:spPr>
          <a:xfrm>
            <a:off x="869950" y="2877820"/>
            <a:ext cx="4895215" cy="3379470"/>
          </a:xfrm>
          <a:prstGeom prst="rect">
            <a:avLst/>
          </a:prstGeom>
          <a:solidFill>
            <a:schemeClr val="bg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b="1"/>
          </a:p>
        </p:txBody>
      </p:sp>
      <p:sp>
        <p:nvSpPr>
          <p:cNvPr id="26" name="矩形 25"/>
          <p:cNvSpPr/>
          <p:nvPr/>
        </p:nvSpPr>
        <p:spPr>
          <a:xfrm>
            <a:off x="6290945" y="2877820"/>
            <a:ext cx="4895215" cy="3379470"/>
          </a:xfrm>
          <a:prstGeom prst="rect">
            <a:avLst/>
          </a:prstGeom>
          <a:solidFill>
            <a:schemeClr val="bg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b="1"/>
          </a:p>
        </p:txBody>
      </p:sp>
      <p:pic>
        <p:nvPicPr>
          <p:cNvPr id="30" name="图片 2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28435" y="3119755"/>
            <a:ext cx="4420235" cy="2832100"/>
          </a:xfrm>
          <a:prstGeom prst="roundRect">
            <a:avLst/>
          </a:prstGeom>
          <a:effectLst>
            <a:outerShdw blurRad="50800" dist="889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2" name="文本占位符 6"/>
          <p:cNvSpPr txBox="1"/>
          <p:nvPr/>
        </p:nvSpPr>
        <p:spPr>
          <a:xfrm>
            <a:off x="4489450" y="593725"/>
            <a:ext cx="3218815" cy="1380490"/>
          </a:xfrm>
          <a:prstGeom prst="rect">
            <a:avLst/>
          </a:prstGeom>
        </p:spPr>
        <p:txBody>
          <a:bodyPr anchor="ctr"/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Tx/>
              <a:buNone/>
              <a:defRPr sz="32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5400" smtClean="0">
                <a:solidFill>
                  <a:srgbClr val="388574"/>
                </a:solidFill>
              </a:rPr>
              <a:t>惧  怕</a:t>
            </a:r>
            <a:endParaRPr lang="zh-CN" altLang="en-US" sz="5400" smtClean="0">
              <a:solidFill>
                <a:srgbClr val="388574"/>
              </a:solidFill>
            </a:endParaRPr>
          </a:p>
        </p:txBody>
      </p:sp>
      <p:grpSp>
        <p:nvGrpSpPr>
          <p:cNvPr id="3" name="PA_组合 1"/>
          <p:cNvGrpSpPr/>
          <p:nvPr>
            <p:custDataLst>
              <p:tags r:id="rId4"/>
            </p:custDataLst>
          </p:nvPr>
        </p:nvGrpSpPr>
        <p:grpSpPr>
          <a:xfrm>
            <a:off x="4187825" y="540385"/>
            <a:ext cx="4264660" cy="1433830"/>
            <a:chOff x="7288213" y="1139825"/>
            <a:chExt cx="3481387" cy="1919288"/>
          </a:xfrm>
        </p:grpSpPr>
        <p:grpSp>
          <p:nvGrpSpPr>
            <p:cNvPr id="2054" name="PA_组合 9"/>
            <p:cNvGrpSpPr/>
            <p:nvPr>
              <p:custDataLst>
                <p:tags r:id="rId5"/>
              </p:custDataLst>
            </p:nvPr>
          </p:nvGrpSpPr>
          <p:grpSpPr>
            <a:xfrm>
              <a:off x="7288213" y="1169995"/>
              <a:ext cx="1385810" cy="1889118"/>
              <a:chOff x="6189045" y="586213"/>
              <a:chExt cx="1385235" cy="3184100"/>
            </a:xfrm>
          </p:grpSpPr>
          <p:cxnSp>
            <p:nvCxnSpPr>
              <p:cNvPr id="31" name="直接连接符 30"/>
              <p:cNvCxnSpPr/>
              <p:nvPr/>
            </p:nvCxnSpPr>
            <p:spPr>
              <a:xfrm flipH="1">
                <a:off x="6194693" y="587141"/>
                <a:ext cx="0" cy="3183172"/>
              </a:xfrm>
              <a:prstGeom prst="line">
                <a:avLst/>
              </a:prstGeom>
              <a:ln>
                <a:gradFill>
                  <a:gsLst>
                    <a:gs pos="0">
                      <a:schemeClr val="tx1"/>
                    </a:gs>
                    <a:gs pos="100000">
                      <a:schemeClr val="tx1">
                        <a:alpha val="0"/>
                      </a:schemeClr>
                    </a:gs>
                  </a:gsLst>
                  <a:lin ang="5400000" scaled="1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2" name="直接连接符 31"/>
              <p:cNvCxnSpPr/>
              <p:nvPr/>
            </p:nvCxnSpPr>
            <p:spPr>
              <a:xfrm>
                <a:off x="6189045" y="592087"/>
                <a:ext cx="1385235" cy="0"/>
              </a:xfrm>
              <a:prstGeom prst="line">
                <a:avLst/>
              </a:prstGeom>
              <a:ln>
                <a:gradFill>
                  <a:gsLst>
                    <a:gs pos="0">
                      <a:schemeClr val="tx1"/>
                    </a:gs>
                    <a:gs pos="100000">
                      <a:schemeClr val="tx1">
                        <a:alpha val="0"/>
                      </a:schemeClr>
                    </a:gs>
                  </a:gsLst>
                  <a:lin ang="2159400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055" name="PA_组合 12"/>
            <p:cNvGrpSpPr/>
            <p:nvPr>
              <p:custDataLst>
                <p:tags r:id="rId6"/>
              </p:custDataLst>
            </p:nvPr>
          </p:nvGrpSpPr>
          <p:grpSpPr>
            <a:xfrm rot="10800000">
              <a:off x="9206048" y="1139825"/>
              <a:ext cx="1563552" cy="1889118"/>
              <a:chOff x="6189045" y="586213"/>
              <a:chExt cx="1562903" cy="3184100"/>
            </a:xfrm>
          </p:grpSpPr>
          <p:cxnSp>
            <p:nvCxnSpPr>
              <p:cNvPr id="33" name="直接连接符 32"/>
              <p:cNvCxnSpPr/>
              <p:nvPr/>
            </p:nvCxnSpPr>
            <p:spPr>
              <a:xfrm flipH="1">
                <a:off x="6177873" y="587141"/>
                <a:ext cx="0" cy="3183172"/>
              </a:xfrm>
              <a:prstGeom prst="line">
                <a:avLst/>
              </a:prstGeom>
              <a:ln>
                <a:gradFill>
                  <a:gsLst>
                    <a:gs pos="0">
                      <a:schemeClr val="tx1"/>
                    </a:gs>
                    <a:gs pos="100000">
                      <a:schemeClr val="tx1">
                        <a:alpha val="0"/>
                      </a:schemeClr>
                    </a:gs>
                  </a:gsLst>
                  <a:lin ang="5400000" scaled="1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4" name="直接连接符 33"/>
              <p:cNvCxnSpPr/>
              <p:nvPr/>
            </p:nvCxnSpPr>
            <p:spPr>
              <a:xfrm rot="10800000" flipH="1">
                <a:off x="6189045" y="579779"/>
                <a:ext cx="1562903" cy="0"/>
              </a:xfrm>
              <a:prstGeom prst="line">
                <a:avLst/>
              </a:prstGeom>
              <a:ln>
                <a:gradFill>
                  <a:gsLst>
                    <a:gs pos="0">
                      <a:schemeClr val="tx1"/>
                    </a:gs>
                    <a:gs pos="100000">
                      <a:schemeClr val="tx1">
                        <a:alpha val="0"/>
                      </a:schemeClr>
                    </a:gs>
                  </a:gsLst>
                  <a:lin ang="2159400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pic>
        <p:nvPicPr>
          <p:cNvPr id="5" name="图片 4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85520" y="3100705"/>
            <a:ext cx="4664710" cy="2869565"/>
          </a:xfrm>
          <a:prstGeom prst="roundRect">
            <a:avLst/>
          </a:prstGeom>
          <a:effectLst>
            <a:outerShdw blurRad="50800" dist="889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ransition spd="slow">
    <p:fade/>
  </p:transition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>
          <a:blip r:embed="rId2"/>
          <a:srcRect l="3250" t="36142" r="52111" b="6704"/>
          <a:stretch>
            <a:fillRect/>
          </a:stretch>
        </p:blipFill>
        <p:spPr>
          <a:xfrm>
            <a:off x="1073785" y="2383790"/>
            <a:ext cx="4152265" cy="2967355"/>
          </a:xfrm>
          <a:prstGeom prst="rect">
            <a:avLst/>
          </a:prstGeom>
          <a:effectLst>
            <a:outerShdw blurRad="50800" dist="889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7" name="文本占位符 6"/>
          <p:cNvSpPr txBox="1"/>
          <p:nvPr>
            <p:custDataLst>
              <p:tags r:id="rId3"/>
            </p:custDataLst>
          </p:nvPr>
        </p:nvSpPr>
        <p:spPr>
          <a:xfrm>
            <a:off x="1482725" y="638175"/>
            <a:ext cx="3334385" cy="1380490"/>
          </a:xfrm>
          <a:prstGeom prst="rect">
            <a:avLst/>
          </a:prstGeom>
        </p:spPr>
        <p:txBody>
          <a:bodyPr anchor="ctr"/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Tx/>
              <a:buNone/>
              <a:defRPr sz="32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5400" smtClean="0">
                <a:solidFill>
                  <a:srgbClr val="388574"/>
                </a:solidFill>
              </a:rPr>
              <a:t>忐忑不安</a:t>
            </a:r>
            <a:r>
              <a:rPr lang="en-US" altLang="zh-CN" sz="5400" smtClean="0">
                <a:solidFill>
                  <a:srgbClr val="388574"/>
                </a:solidFill>
              </a:rPr>
              <a:t>    </a:t>
            </a:r>
            <a:endParaRPr lang="en-US" altLang="zh-CN" sz="5400" smtClean="0">
              <a:solidFill>
                <a:srgbClr val="388574"/>
              </a:solidFill>
            </a:endParaRPr>
          </a:p>
        </p:txBody>
      </p:sp>
      <p:grpSp>
        <p:nvGrpSpPr>
          <p:cNvPr id="6" name="PA_组合 1"/>
          <p:cNvGrpSpPr/>
          <p:nvPr>
            <p:custDataLst>
              <p:tags r:id="rId4"/>
            </p:custDataLst>
          </p:nvPr>
        </p:nvGrpSpPr>
        <p:grpSpPr>
          <a:xfrm>
            <a:off x="1208405" y="540385"/>
            <a:ext cx="4044315" cy="1570355"/>
            <a:chOff x="7288213" y="1139825"/>
            <a:chExt cx="3481387" cy="1919288"/>
          </a:xfrm>
        </p:grpSpPr>
        <p:grpSp>
          <p:nvGrpSpPr>
            <p:cNvPr id="21" name="PA_组合 9"/>
            <p:cNvGrpSpPr/>
            <p:nvPr>
              <p:custDataLst>
                <p:tags r:id="rId5"/>
              </p:custDataLst>
            </p:nvPr>
          </p:nvGrpSpPr>
          <p:grpSpPr>
            <a:xfrm>
              <a:off x="7288213" y="1169995"/>
              <a:ext cx="1385810" cy="1889118"/>
              <a:chOff x="6189045" y="586213"/>
              <a:chExt cx="1385235" cy="3184100"/>
            </a:xfrm>
          </p:grpSpPr>
          <p:cxnSp>
            <p:nvCxnSpPr>
              <p:cNvPr id="23" name="直接连接符 22"/>
              <p:cNvCxnSpPr/>
              <p:nvPr>
                <p:custDataLst>
                  <p:tags r:id="rId6"/>
                </p:custDataLst>
              </p:nvPr>
            </p:nvCxnSpPr>
            <p:spPr>
              <a:xfrm flipH="1">
                <a:off x="6194693" y="587141"/>
                <a:ext cx="0" cy="3183172"/>
              </a:xfrm>
              <a:prstGeom prst="line">
                <a:avLst/>
              </a:prstGeom>
              <a:ln>
                <a:gradFill>
                  <a:gsLst>
                    <a:gs pos="0">
                      <a:schemeClr val="tx1"/>
                    </a:gs>
                    <a:gs pos="100000">
                      <a:schemeClr val="tx1">
                        <a:alpha val="0"/>
                      </a:schemeClr>
                    </a:gs>
                  </a:gsLst>
                  <a:lin ang="5400000" scaled="1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" name="直接连接符 23"/>
              <p:cNvCxnSpPr/>
              <p:nvPr>
                <p:custDataLst>
                  <p:tags r:id="rId7"/>
                </p:custDataLst>
              </p:nvPr>
            </p:nvCxnSpPr>
            <p:spPr>
              <a:xfrm>
                <a:off x="6189045" y="592087"/>
                <a:ext cx="1385235" cy="0"/>
              </a:xfrm>
              <a:prstGeom prst="line">
                <a:avLst/>
              </a:prstGeom>
              <a:ln>
                <a:gradFill>
                  <a:gsLst>
                    <a:gs pos="0">
                      <a:schemeClr val="tx1"/>
                    </a:gs>
                    <a:gs pos="100000">
                      <a:schemeClr val="tx1">
                        <a:alpha val="0"/>
                      </a:schemeClr>
                    </a:gs>
                  </a:gsLst>
                  <a:lin ang="2159400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5" name="PA_组合 12"/>
            <p:cNvGrpSpPr/>
            <p:nvPr>
              <p:custDataLst>
                <p:tags r:id="rId8"/>
              </p:custDataLst>
            </p:nvPr>
          </p:nvGrpSpPr>
          <p:grpSpPr>
            <a:xfrm rot="10800000">
              <a:off x="9206048" y="1139825"/>
              <a:ext cx="1563552" cy="1889118"/>
              <a:chOff x="6189045" y="586213"/>
              <a:chExt cx="1562903" cy="3184100"/>
            </a:xfrm>
          </p:grpSpPr>
          <p:cxnSp>
            <p:nvCxnSpPr>
              <p:cNvPr id="26" name="直接连接符 25"/>
              <p:cNvCxnSpPr/>
              <p:nvPr>
                <p:custDataLst>
                  <p:tags r:id="rId9"/>
                </p:custDataLst>
              </p:nvPr>
            </p:nvCxnSpPr>
            <p:spPr>
              <a:xfrm flipH="1">
                <a:off x="6177873" y="587141"/>
                <a:ext cx="0" cy="3183172"/>
              </a:xfrm>
              <a:prstGeom prst="line">
                <a:avLst/>
              </a:prstGeom>
              <a:ln>
                <a:gradFill>
                  <a:gsLst>
                    <a:gs pos="0">
                      <a:schemeClr val="tx1"/>
                    </a:gs>
                    <a:gs pos="100000">
                      <a:schemeClr val="tx1">
                        <a:alpha val="0"/>
                      </a:schemeClr>
                    </a:gs>
                  </a:gsLst>
                  <a:lin ang="5400000" scaled="1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" name="直接连接符 26"/>
              <p:cNvCxnSpPr/>
              <p:nvPr>
                <p:custDataLst>
                  <p:tags r:id="rId10"/>
                </p:custDataLst>
              </p:nvPr>
            </p:nvCxnSpPr>
            <p:spPr>
              <a:xfrm rot="10800000" flipH="1">
                <a:off x="6189045" y="579779"/>
                <a:ext cx="1562903" cy="0"/>
              </a:xfrm>
              <a:prstGeom prst="line">
                <a:avLst/>
              </a:prstGeom>
              <a:ln>
                <a:gradFill>
                  <a:gsLst>
                    <a:gs pos="0">
                      <a:schemeClr val="tx1"/>
                    </a:gs>
                    <a:gs pos="100000">
                      <a:schemeClr val="tx1">
                        <a:alpha val="0"/>
                      </a:schemeClr>
                    </a:gs>
                  </a:gsLst>
                  <a:lin ang="2159400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pic>
        <p:nvPicPr>
          <p:cNvPr id="3" name="图片 2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2"/>
          <a:srcRect l="52530" t="7410" r="4087" b="41404"/>
          <a:stretch>
            <a:fillRect/>
          </a:stretch>
        </p:blipFill>
        <p:spPr>
          <a:xfrm>
            <a:off x="5852795" y="981075"/>
            <a:ext cx="4410710" cy="2905125"/>
          </a:xfrm>
          <a:prstGeom prst="rect">
            <a:avLst/>
          </a:prstGeom>
          <a:effectLst>
            <a:outerShdw blurRad="50800" dist="889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4" name="文本占位符 6"/>
          <p:cNvSpPr txBox="1"/>
          <p:nvPr>
            <p:custDataLst>
              <p:tags r:id="rId12"/>
            </p:custDataLst>
          </p:nvPr>
        </p:nvSpPr>
        <p:spPr>
          <a:xfrm>
            <a:off x="6065520" y="4613910"/>
            <a:ext cx="4447540" cy="1380490"/>
          </a:xfrm>
          <a:prstGeom prst="rect">
            <a:avLst/>
          </a:prstGeom>
        </p:spPr>
        <p:txBody>
          <a:bodyPr anchor="ctr"/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Tx/>
              <a:buNone/>
              <a:defRPr sz="32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5400" smtClean="0">
                <a:solidFill>
                  <a:srgbClr val="388574"/>
                </a:solidFill>
              </a:rPr>
              <a:t>一喜一悲</a:t>
            </a:r>
            <a:r>
              <a:rPr lang="en-US" altLang="zh-CN" sz="5400" smtClean="0">
                <a:solidFill>
                  <a:srgbClr val="388574"/>
                </a:solidFill>
              </a:rPr>
              <a:t>    </a:t>
            </a:r>
            <a:endParaRPr lang="en-US" altLang="zh-CN" sz="5400" smtClean="0">
              <a:solidFill>
                <a:srgbClr val="388574"/>
              </a:solidFill>
            </a:endParaRPr>
          </a:p>
        </p:txBody>
      </p:sp>
      <p:grpSp>
        <p:nvGrpSpPr>
          <p:cNvPr id="5" name="PA_组合 1"/>
          <p:cNvGrpSpPr/>
          <p:nvPr>
            <p:custDataLst>
              <p:tags r:id="rId13"/>
            </p:custDataLst>
          </p:nvPr>
        </p:nvGrpSpPr>
        <p:grpSpPr>
          <a:xfrm>
            <a:off x="6340475" y="4516120"/>
            <a:ext cx="4044315" cy="1570355"/>
            <a:chOff x="7288213" y="1139825"/>
            <a:chExt cx="3481387" cy="1919288"/>
          </a:xfrm>
        </p:grpSpPr>
        <p:grpSp>
          <p:nvGrpSpPr>
            <p:cNvPr id="8" name="PA_组合 9"/>
            <p:cNvGrpSpPr/>
            <p:nvPr>
              <p:custDataLst>
                <p:tags r:id="rId14"/>
              </p:custDataLst>
            </p:nvPr>
          </p:nvGrpSpPr>
          <p:grpSpPr>
            <a:xfrm>
              <a:off x="7288213" y="1169995"/>
              <a:ext cx="1385810" cy="1889118"/>
              <a:chOff x="6189045" y="586213"/>
              <a:chExt cx="1385235" cy="3184100"/>
            </a:xfrm>
          </p:grpSpPr>
          <p:cxnSp>
            <p:nvCxnSpPr>
              <p:cNvPr id="9" name="直接连接符 8"/>
              <p:cNvCxnSpPr/>
              <p:nvPr>
                <p:custDataLst>
                  <p:tags r:id="rId15"/>
                </p:custDataLst>
              </p:nvPr>
            </p:nvCxnSpPr>
            <p:spPr>
              <a:xfrm flipH="1">
                <a:off x="6194693" y="587141"/>
                <a:ext cx="0" cy="3183172"/>
              </a:xfrm>
              <a:prstGeom prst="line">
                <a:avLst/>
              </a:prstGeom>
              <a:ln>
                <a:gradFill>
                  <a:gsLst>
                    <a:gs pos="0">
                      <a:schemeClr val="tx1"/>
                    </a:gs>
                    <a:gs pos="100000">
                      <a:schemeClr val="tx1">
                        <a:alpha val="0"/>
                      </a:schemeClr>
                    </a:gs>
                  </a:gsLst>
                  <a:lin ang="5400000" scaled="1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" name="直接连接符 9"/>
              <p:cNvCxnSpPr/>
              <p:nvPr>
                <p:custDataLst>
                  <p:tags r:id="rId16"/>
                </p:custDataLst>
              </p:nvPr>
            </p:nvCxnSpPr>
            <p:spPr>
              <a:xfrm>
                <a:off x="6189045" y="592087"/>
                <a:ext cx="1385235" cy="0"/>
              </a:xfrm>
              <a:prstGeom prst="line">
                <a:avLst/>
              </a:prstGeom>
              <a:ln>
                <a:gradFill>
                  <a:gsLst>
                    <a:gs pos="0">
                      <a:schemeClr val="tx1"/>
                    </a:gs>
                    <a:gs pos="100000">
                      <a:schemeClr val="tx1">
                        <a:alpha val="0"/>
                      </a:schemeClr>
                    </a:gs>
                  </a:gsLst>
                  <a:lin ang="2159400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1" name="PA_组合 12"/>
            <p:cNvGrpSpPr/>
            <p:nvPr>
              <p:custDataLst>
                <p:tags r:id="rId17"/>
              </p:custDataLst>
            </p:nvPr>
          </p:nvGrpSpPr>
          <p:grpSpPr>
            <a:xfrm rot="10800000">
              <a:off x="9206048" y="1139825"/>
              <a:ext cx="1563552" cy="1889118"/>
              <a:chOff x="6189045" y="586213"/>
              <a:chExt cx="1562903" cy="3184100"/>
            </a:xfrm>
          </p:grpSpPr>
          <p:cxnSp>
            <p:nvCxnSpPr>
              <p:cNvPr id="12" name="直接连接符 11"/>
              <p:cNvCxnSpPr/>
              <p:nvPr>
                <p:custDataLst>
                  <p:tags r:id="rId18"/>
                </p:custDataLst>
              </p:nvPr>
            </p:nvCxnSpPr>
            <p:spPr>
              <a:xfrm flipH="1">
                <a:off x="6177873" y="587141"/>
                <a:ext cx="0" cy="3183172"/>
              </a:xfrm>
              <a:prstGeom prst="line">
                <a:avLst/>
              </a:prstGeom>
              <a:ln>
                <a:gradFill>
                  <a:gsLst>
                    <a:gs pos="0">
                      <a:schemeClr val="tx1"/>
                    </a:gs>
                    <a:gs pos="100000">
                      <a:schemeClr val="tx1">
                        <a:alpha val="0"/>
                      </a:schemeClr>
                    </a:gs>
                  </a:gsLst>
                  <a:lin ang="5400000" scaled="1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" name="直接连接符 12"/>
              <p:cNvCxnSpPr/>
              <p:nvPr>
                <p:custDataLst>
                  <p:tags r:id="rId19"/>
                </p:custDataLst>
              </p:nvPr>
            </p:nvCxnSpPr>
            <p:spPr>
              <a:xfrm rot="10800000" flipH="1">
                <a:off x="6189045" y="579779"/>
                <a:ext cx="1562903" cy="0"/>
              </a:xfrm>
              <a:prstGeom prst="line">
                <a:avLst/>
              </a:prstGeom>
              <a:ln>
                <a:gradFill>
                  <a:gsLst>
                    <a:gs pos="0">
                      <a:schemeClr val="tx1"/>
                    </a:gs>
                    <a:gs pos="100000">
                      <a:schemeClr val="tx1">
                        <a:alpha val="0"/>
                      </a:schemeClr>
                    </a:gs>
                  </a:gsLst>
                  <a:lin ang="2159400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</p:spTree>
  </p:cSld>
  <p:clrMapOvr>
    <a:masterClrMapping/>
  </p:clrMapOvr>
  <p:transition spd="slow">
    <p:fade/>
  </p:transition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/>
          <p:cNvSpPr txBox="1"/>
          <p:nvPr/>
        </p:nvSpPr>
        <p:spPr>
          <a:xfrm>
            <a:off x="2661920" y="535940"/>
            <a:ext cx="7622540" cy="993140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altLang="zh-CN" sz="2400">
                <a:solidFill>
                  <a:srgbClr val="1D41D5"/>
                </a:solidFill>
              </a:rPr>
              <a:t>        </a:t>
            </a:r>
            <a:r>
              <a:rPr lang="zh-CN" altLang="en-US" sz="2400">
                <a:solidFill>
                  <a:srgbClr val="1D41D5"/>
                </a:solidFill>
              </a:rPr>
              <a:t>小</a:t>
            </a:r>
            <a:r>
              <a:rPr lang="en-US" altLang="zh-CN" sz="2400">
                <a:solidFill>
                  <a:srgbClr val="1D41D5"/>
                </a:solidFill>
              </a:rPr>
              <a:t>A</a:t>
            </a:r>
            <a:r>
              <a:rPr lang="zh-CN" altLang="en-US" sz="2400">
                <a:solidFill>
                  <a:srgbClr val="1D41D5"/>
                </a:solidFill>
              </a:rPr>
              <a:t>在梳理自己的情感体验后，列出了下面自己经历的事，你觉得选择哪件事来写会更好呢？</a:t>
            </a:r>
            <a:endParaRPr lang="zh-CN" altLang="en-US" sz="2400">
              <a:solidFill>
                <a:srgbClr val="1D41D5"/>
              </a:solidFill>
            </a:endParaRPr>
          </a:p>
        </p:txBody>
      </p:sp>
      <p:sp>
        <p:nvSpPr>
          <p:cNvPr id="6" name="文本框 5"/>
          <p:cNvSpPr txBox="1"/>
          <p:nvPr>
            <p:custDataLst>
              <p:tags r:id="rId2"/>
            </p:custDataLst>
          </p:nvPr>
        </p:nvSpPr>
        <p:spPr>
          <a:xfrm>
            <a:off x="1075690" y="1628140"/>
            <a:ext cx="9383395" cy="1054100"/>
          </a:xfrm>
          <a:prstGeom prst="flowChartAlternateProcess">
            <a:avLst/>
          </a:prstGeom>
          <a:noFill/>
          <a:ln>
            <a:solidFill>
              <a:srgbClr val="1D41D5"/>
            </a:solidFill>
          </a:ln>
        </p:spPr>
        <p:txBody>
          <a:bodyPr wrap="square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z="2400"/>
              <a:t>1.喝了一瓶可乐，感觉很</a:t>
            </a:r>
            <a:r>
              <a:rPr lang="zh-CN" altLang="en-US" sz="2400">
                <a:solidFill>
                  <a:srgbClr val="FF0000"/>
                </a:solidFill>
              </a:rPr>
              <a:t>畅快</a:t>
            </a:r>
            <a:r>
              <a:rPr lang="zh-CN" altLang="en-US" sz="2400"/>
              <a:t>。</a:t>
            </a:r>
            <a:endParaRPr lang="zh-CN" altLang="en-US" sz="2400"/>
          </a:p>
          <a:p>
            <a:pPr>
              <a:lnSpc>
                <a:spcPct val="120000"/>
              </a:lnSpc>
            </a:pPr>
            <a:r>
              <a:rPr lang="zh-CN" altLang="en-US" sz="2400"/>
              <a:t>2.费了九牛二虎之力爬上山顶，山上的凉风吹在身上，心里很</a:t>
            </a:r>
            <a:r>
              <a:rPr lang="zh-CN" altLang="en-US" sz="2400">
                <a:solidFill>
                  <a:srgbClr val="FF0000"/>
                </a:solidFill>
              </a:rPr>
              <a:t>畅快</a:t>
            </a:r>
            <a:r>
              <a:rPr lang="zh-CN" altLang="en-US" sz="2400"/>
              <a:t>。</a:t>
            </a:r>
            <a:endParaRPr lang="zh-CN" altLang="en-US" sz="2400"/>
          </a:p>
        </p:txBody>
      </p:sp>
      <p:sp>
        <p:nvSpPr>
          <p:cNvPr id="7" name="文本框 6"/>
          <p:cNvSpPr txBox="1"/>
          <p:nvPr>
            <p:custDataLst>
              <p:tags r:id="rId3"/>
            </p:custDataLst>
          </p:nvPr>
        </p:nvSpPr>
        <p:spPr>
          <a:xfrm>
            <a:off x="1075690" y="2781300"/>
            <a:ext cx="9383395" cy="1082040"/>
          </a:xfrm>
          <a:prstGeom prst="flowChartAlternateProcess">
            <a:avLst/>
          </a:prstGeom>
          <a:noFill/>
          <a:ln>
            <a:solidFill>
              <a:srgbClr val="1D41D5"/>
            </a:solidFill>
          </a:ln>
        </p:spPr>
        <p:txBody>
          <a:bodyPr wrap="square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z="2400"/>
              <a:t>3.同桌吃饭时把汤洒在了我桌上，我很</a:t>
            </a:r>
            <a:r>
              <a:rPr lang="zh-CN" altLang="en-US" sz="2400">
                <a:solidFill>
                  <a:srgbClr val="FF0000"/>
                </a:solidFill>
              </a:rPr>
              <a:t>气愤</a:t>
            </a:r>
            <a:r>
              <a:rPr lang="zh-CN" altLang="en-US" sz="2400"/>
              <a:t>。</a:t>
            </a:r>
            <a:endParaRPr lang="zh-CN" altLang="en-US" sz="2400"/>
          </a:p>
          <a:p>
            <a:pPr>
              <a:lnSpc>
                <a:spcPct val="120000"/>
              </a:lnSpc>
            </a:pPr>
            <a:r>
              <a:rPr lang="zh-CN" altLang="en-US" sz="2400"/>
              <a:t>4.看到有同学把垃圾扔在了操场沙坑里，我很</a:t>
            </a:r>
            <a:r>
              <a:rPr lang="zh-CN" altLang="en-US" sz="2400">
                <a:solidFill>
                  <a:srgbClr val="FF0000"/>
                </a:solidFill>
              </a:rPr>
              <a:t>气愤</a:t>
            </a:r>
            <a:r>
              <a:rPr lang="zh-CN" altLang="en-US" sz="2400"/>
              <a:t>。</a:t>
            </a:r>
            <a:endParaRPr lang="zh-CN" altLang="en-US" sz="2400"/>
          </a:p>
        </p:txBody>
      </p:sp>
      <p:sp>
        <p:nvSpPr>
          <p:cNvPr id="8" name="文本框 7"/>
          <p:cNvSpPr txBox="1"/>
          <p:nvPr>
            <p:custDataLst>
              <p:tags r:id="rId4"/>
            </p:custDataLst>
          </p:nvPr>
        </p:nvSpPr>
        <p:spPr>
          <a:xfrm>
            <a:off x="1075690" y="3962400"/>
            <a:ext cx="9383395" cy="1449705"/>
          </a:xfrm>
          <a:prstGeom prst="flowChartAlternateProcess">
            <a:avLst/>
          </a:prstGeom>
          <a:noFill/>
          <a:ln>
            <a:solidFill>
              <a:srgbClr val="1D41D5"/>
            </a:solidFill>
          </a:ln>
        </p:spPr>
        <p:txBody>
          <a:bodyPr wrap="square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z="2400"/>
              <a:t>5.考试得了100分，</a:t>
            </a:r>
            <a:r>
              <a:rPr lang="zh-CN" altLang="en-US" sz="2400">
                <a:solidFill>
                  <a:srgbClr val="FF0000"/>
                </a:solidFill>
              </a:rPr>
              <a:t>欣喜若狂</a:t>
            </a:r>
            <a:r>
              <a:rPr lang="zh-CN" altLang="en-US" sz="2400"/>
              <a:t>。</a:t>
            </a:r>
            <a:endParaRPr lang="zh-CN" altLang="en-US" sz="2400"/>
          </a:p>
          <a:p>
            <a:pPr>
              <a:lnSpc>
                <a:spcPct val="120000"/>
              </a:lnSpc>
            </a:pPr>
            <a:r>
              <a:rPr lang="zh-CN" altLang="en-US" sz="2400"/>
              <a:t>6.爸爸从国外给我带回了我最喜欢的运动耳机，</a:t>
            </a:r>
            <a:r>
              <a:rPr lang="zh-CN" altLang="en-US" sz="2400">
                <a:solidFill>
                  <a:srgbClr val="FF0000"/>
                </a:solidFill>
              </a:rPr>
              <a:t>欣喜若狂</a:t>
            </a:r>
            <a:r>
              <a:rPr lang="zh-CN" altLang="en-US" sz="2400"/>
              <a:t>。</a:t>
            </a:r>
            <a:endParaRPr lang="zh-CN" altLang="en-US" sz="2400"/>
          </a:p>
          <a:p>
            <a:pPr>
              <a:lnSpc>
                <a:spcPct val="120000"/>
              </a:lnSpc>
            </a:pPr>
            <a:r>
              <a:rPr lang="zh-CN" altLang="en-US" sz="2400"/>
              <a:t>7.拔河比赛战胜对手，拿了第一，</a:t>
            </a:r>
            <a:r>
              <a:rPr lang="zh-CN" altLang="en-US" sz="2400">
                <a:solidFill>
                  <a:srgbClr val="FF0000"/>
                </a:solidFill>
              </a:rPr>
              <a:t>欣喜若狂</a:t>
            </a:r>
            <a:r>
              <a:rPr lang="zh-CN" altLang="en-US" sz="2400"/>
              <a:t>。</a:t>
            </a:r>
            <a:endParaRPr lang="zh-CN" altLang="en-US" sz="2400"/>
          </a:p>
        </p:txBody>
      </p:sp>
      <p:sp>
        <p:nvSpPr>
          <p:cNvPr id="9" name="文本框 8"/>
          <p:cNvSpPr txBox="1"/>
          <p:nvPr>
            <p:custDataLst>
              <p:tags r:id="rId5"/>
            </p:custDataLst>
          </p:nvPr>
        </p:nvSpPr>
        <p:spPr>
          <a:xfrm>
            <a:off x="1075690" y="5570220"/>
            <a:ext cx="9383395" cy="977900"/>
          </a:xfrm>
          <a:prstGeom prst="flowChartAlternateProcess">
            <a:avLst/>
          </a:prstGeom>
          <a:noFill/>
          <a:ln>
            <a:solidFill>
              <a:srgbClr val="1D41D5"/>
            </a:solidFill>
          </a:ln>
        </p:spPr>
        <p:txBody>
          <a:bodyPr wrap="square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z="2400"/>
              <a:t>8.考试没考好，模仿家长在试卷上签字，</a:t>
            </a:r>
            <a:r>
              <a:rPr lang="zh-CN" altLang="en-US" sz="2400">
                <a:solidFill>
                  <a:srgbClr val="FF0000"/>
                </a:solidFill>
              </a:rPr>
              <a:t>忐忑不安</a:t>
            </a:r>
            <a:r>
              <a:rPr lang="zh-CN" altLang="en-US" sz="2400"/>
              <a:t>。</a:t>
            </a:r>
            <a:endParaRPr lang="zh-CN" altLang="en-US" sz="2400"/>
          </a:p>
          <a:p>
            <a:pPr>
              <a:lnSpc>
                <a:spcPct val="120000"/>
              </a:lnSpc>
            </a:pPr>
            <a:r>
              <a:rPr lang="zh-CN" altLang="en-US" sz="2400"/>
              <a:t>9.拔河比赛决赛前， </a:t>
            </a:r>
            <a:r>
              <a:rPr lang="zh-CN" altLang="en-US" sz="2400">
                <a:solidFill>
                  <a:srgbClr val="FF0000"/>
                </a:solidFill>
              </a:rPr>
              <a:t>忐忑不安</a:t>
            </a:r>
            <a:r>
              <a:rPr lang="zh-CN" altLang="en-US" sz="2400"/>
              <a:t>。</a:t>
            </a:r>
            <a:endParaRPr lang="zh-CN" altLang="en-US" sz="2400"/>
          </a:p>
        </p:txBody>
      </p:sp>
      <p:sp>
        <p:nvSpPr>
          <p:cNvPr id="10" name="文本框 9"/>
          <p:cNvSpPr txBox="1"/>
          <p:nvPr/>
        </p:nvSpPr>
        <p:spPr>
          <a:xfrm>
            <a:off x="10155555" y="2037080"/>
            <a:ext cx="433705" cy="64516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√</a:t>
            </a:r>
            <a:endParaRPr lang="zh-CN" altLang="en-US" sz="3600" b="1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文本框 10"/>
          <p:cNvSpPr txBox="1"/>
          <p:nvPr>
            <p:custDataLst>
              <p:tags r:id="rId6"/>
            </p:custDataLst>
          </p:nvPr>
        </p:nvSpPr>
        <p:spPr>
          <a:xfrm>
            <a:off x="7960995" y="3121660"/>
            <a:ext cx="433705" cy="64516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√</a:t>
            </a:r>
            <a:endParaRPr lang="zh-CN" altLang="en-US" sz="3600" b="1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文本框 11"/>
          <p:cNvSpPr txBox="1"/>
          <p:nvPr>
            <p:custDataLst>
              <p:tags r:id="rId7"/>
            </p:custDataLst>
          </p:nvPr>
        </p:nvSpPr>
        <p:spPr>
          <a:xfrm>
            <a:off x="7148830" y="4766945"/>
            <a:ext cx="433705" cy="64516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√</a:t>
            </a:r>
            <a:endParaRPr lang="zh-CN" altLang="en-US" sz="3600" b="1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文本框 12"/>
          <p:cNvSpPr txBox="1"/>
          <p:nvPr>
            <p:custDataLst>
              <p:tags r:id="rId8"/>
            </p:custDataLst>
          </p:nvPr>
        </p:nvSpPr>
        <p:spPr>
          <a:xfrm>
            <a:off x="7960995" y="5412105"/>
            <a:ext cx="433705" cy="64516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√</a:t>
            </a:r>
            <a:endParaRPr lang="zh-CN" altLang="en-US" sz="3600" b="1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文本框 13"/>
          <p:cNvSpPr txBox="1"/>
          <p:nvPr>
            <p:custDataLst>
              <p:tags r:id="rId9"/>
            </p:custDataLst>
          </p:nvPr>
        </p:nvSpPr>
        <p:spPr>
          <a:xfrm>
            <a:off x="5465445" y="5902960"/>
            <a:ext cx="433705" cy="64516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√</a:t>
            </a:r>
            <a:endParaRPr lang="zh-CN" altLang="en-US" sz="3600" b="1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2" grpId="0"/>
      <p:bldP spid="13" grpId="0"/>
      <p:bldP spid="1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框 2"/>
          <p:cNvSpPr txBox="1"/>
          <p:nvPr/>
        </p:nvSpPr>
        <p:spPr>
          <a:xfrm>
            <a:off x="3590925" y="1877695"/>
            <a:ext cx="7593965" cy="2228293"/>
          </a:xfrm>
          <a:prstGeom prst="flowChartAlternateProcess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800">
                <a:solidFill>
                  <a:srgbClr val="FF0000"/>
                </a:solidFill>
              </a:rPr>
              <a:t>原因一：</a:t>
            </a:r>
            <a:r>
              <a:rPr lang="zh-CN" altLang="en-US" sz="2800"/>
              <a:t>比赛过程中"我"和同学的心理变化多；</a:t>
            </a:r>
            <a:endParaRPr lang="zh-CN" altLang="en-US" sz="2800"/>
          </a:p>
          <a:p>
            <a:pPr>
              <a:lnSpc>
                <a:spcPct val="150000"/>
              </a:lnSpc>
            </a:pPr>
            <a:r>
              <a:rPr lang="zh-CN" altLang="en-US" sz="2800">
                <a:solidFill>
                  <a:srgbClr val="FF0000"/>
                </a:solidFill>
              </a:rPr>
              <a:t>原因二：</a:t>
            </a:r>
            <a:r>
              <a:rPr lang="zh-CN" altLang="en-US" sz="2800"/>
              <a:t>可写的内容多，不但可以写自己的状态，还可以写队友、对手以及啦啦队的表现。</a:t>
            </a:r>
            <a:endParaRPr lang="zh-CN" altLang="en-US" sz="2800"/>
          </a:p>
        </p:txBody>
      </p:sp>
      <p:sp>
        <p:nvSpPr>
          <p:cNvPr id="4" name="文本框 3"/>
          <p:cNvSpPr txBox="1"/>
          <p:nvPr/>
        </p:nvSpPr>
        <p:spPr>
          <a:xfrm>
            <a:off x="1172210" y="2287905"/>
            <a:ext cx="2127250" cy="837344"/>
          </a:xfrm>
          <a:prstGeom prst="wedgeRoundRectCallout">
            <a:avLst>
              <a:gd name="adj1" fmla="val -33283"/>
              <a:gd name="adj2" fmla="val 130070"/>
              <a:gd name="adj3" fmla="val 16667"/>
            </a:avLst>
          </a:prstGeom>
          <a:noFill/>
          <a:ln>
            <a:solidFill>
              <a:srgbClr val="1D41D5"/>
            </a:solidFill>
          </a:ln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>
                <a:sym typeface="+mn-ea"/>
              </a:rPr>
              <a:t>就选拔河比赛，可写的点太多啦！</a:t>
            </a:r>
            <a:endParaRPr lang="zh-CN" altLang="en-US">
              <a:sym typeface="+mn-ea"/>
            </a:endParaRPr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0660" y="3752850"/>
            <a:ext cx="2964180" cy="2021205"/>
          </a:xfrm>
          <a:prstGeom prst="rect">
            <a:avLst/>
          </a:prstGeom>
        </p:spPr>
      </p:pic>
    </p:spTree>
  </p:cSld>
  <p:clrMapOvr>
    <a:masterClrMapping/>
  </p:clrMapOvr>
  <p:transition spd="slow">
    <p:fade/>
  </p:transition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文本框 5"/>
          <p:cNvSpPr txBox="1"/>
          <p:nvPr/>
        </p:nvSpPr>
        <p:spPr>
          <a:xfrm>
            <a:off x="2276475" y="1485265"/>
            <a:ext cx="8394065" cy="15684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9600">
                <a:solidFill>
                  <a:srgbClr val="388574"/>
                </a:solidFill>
                <a:latin typeface="微软雅黑" panose="020b0503020204020204" charset="-122"/>
                <a:ea typeface="微软雅黑"/>
              </a:rPr>
              <a:t>怎么写真情</a:t>
            </a:r>
            <a:r>
              <a:rPr lang="zh-CN" altLang="en-US" sz="8800">
                <a:solidFill>
                  <a:srgbClr val="388574"/>
                </a:solidFill>
                <a:latin typeface="微软雅黑" panose="020b0503020204020204" charset="-122"/>
                <a:ea typeface="微软雅黑"/>
              </a:rPr>
              <a:t>？</a:t>
            </a:r>
            <a:endParaRPr lang="zh-CN" altLang="en-US" sz="8800">
              <a:solidFill>
                <a:srgbClr val="388574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2658110" y="3439160"/>
            <a:ext cx="5201285" cy="510255"/>
          </a:xfrm>
          <a:prstGeom prst="wedgeRoundRectCallout">
            <a:avLst>
              <a:gd name="adj1" fmla="val -54810"/>
              <a:gd name="adj2" fmla="val 102243"/>
              <a:gd name="adj3" fmla="val 16667"/>
            </a:avLst>
          </a:prstGeom>
          <a:noFill/>
          <a:ln>
            <a:solidFill>
              <a:schemeClr val="accent1"/>
            </a:solidFill>
          </a:ln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/>
              <a:t>没有真情的文章绝对打动不了别人。</a:t>
            </a:r>
            <a:endParaRPr lang="zh-CN" altLang="en-US" sz="2400"/>
          </a:p>
        </p:txBody>
      </p:sp>
      <p:grpSp>
        <p:nvGrpSpPr>
          <p:cNvPr id="260" name="组合 259"/>
          <p:cNvGrpSpPr/>
          <p:nvPr/>
        </p:nvGrpSpPr>
        <p:grpSpPr>
          <a:xfrm>
            <a:off x="1303655" y="4060190"/>
            <a:ext cx="1147445" cy="2402840"/>
            <a:chOff x="2909887" y="2130700"/>
            <a:chExt cx="1320736" cy="2634084"/>
          </a:xfrm>
        </p:grpSpPr>
        <p:sp>
          <p:nvSpPr>
            <p:cNvPr id="261" name="任意多边形 260"/>
            <p:cNvSpPr/>
            <p:nvPr/>
          </p:nvSpPr>
          <p:spPr>
            <a:xfrm>
              <a:off x="2909887" y="4691824"/>
              <a:ext cx="1320736" cy="72961"/>
            </a:xfrm>
            <a:custGeom>
              <a:gdLst>
                <a:gd name="connsiteX0" fmla="*/ 1320737 w 1320736"/>
                <a:gd name="connsiteY0" fmla="*/ 36481 h 72961"/>
                <a:gd name="connsiteX1" fmla="*/ 660368 w 1320736"/>
                <a:gd name="connsiteY1" fmla="*/ 72961 h 72961"/>
                <a:gd name="connsiteX2" fmla="*/ 0 w 1320736"/>
                <a:gd name="connsiteY2" fmla="*/ 36481 h 72961"/>
                <a:gd name="connsiteX3" fmla="*/ 660368 w 1320736"/>
                <a:gd name="connsiteY3" fmla="*/ 0 h 72961"/>
                <a:gd name="connsiteX4" fmla="*/ 1320737 w 1320736"/>
                <a:gd name="connsiteY4" fmla="*/ 36481 h 7296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20736" h="72961">
                  <a:moveTo>
                    <a:pt x="1320737" y="36481"/>
                  </a:moveTo>
                  <a:cubicBezTo>
                    <a:pt x="1320737" y="56629"/>
                    <a:pt x="1025080" y="72961"/>
                    <a:pt x="660368" y="72961"/>
                  </a:cubicBezTo>
                  <a:cubicBezTo>
                    <a:pt x="295657" y="72961"/>
                    <a:pt x="0" y="56628"/>
                    <a:pt x="0" y="36481"/>
                  </a:cubicBezTo>
                  <a:cubicBezTo>
                    <a:pt x="0" y="16333"/>
                    <a:pt x="295657" y="0"/>
                    <a:pt x="660368" y="0"/>
                  </a:cubicBezTo>
                  <a:cubicBezTo>
                    <a:pt x="1025080" y="0"/>
                    <a:pt x="1320737" y="16333"/>
                    <a:pt x="1320737" y="36481"/>
                  </a:cubicBezTo>
                  <a:close/>
                </a:path>
              </a:pathLst>
            </a:custGeom>
            <a:solidFill>
              <a:srgbClr val="E0EEFF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262" name="组合 261"/>
            <p:cNvGrpSpPr/>
            <p:nvPr/>
          </p:nvGrpSpPr>
          <p:grpSpPr>
            <a:xfrm>
              <a:off x="2982848" y="2130700"/>
              <a:ext cx="1233298" cy="2598653"/>
              <a:chOff x="2982848" y="2130700"/>
              <a:chExt cx="1233298" cy="2598653"/>
            </a:xfrm>
          </p:grpSpPr>
          <p:grpSp>
            <p:nvGrpSpPr>
              <p:cNvPr id="263" name="组合 262"/>
              <p:cNvGrpSpPr/>
              <p:nvPr/>
            </p:nvGrpSpPr>
            <p:grpSpPr>
              <a:xfrm>
                <a:off x="3243744" y="3843622"/>
                <a:ext cx="653415" cy="885731"/>
                <a:chOff x="3243744" y="3843622"/>
                <a:chExt cx="653415" cy="885731"/>
              </a:xfrm>
            </p:grpSpPr>
            <p:grpSp>
              <p:nvGrpSpPr>
                <p:cNvPr id="264" name="组合 263"/>
                <p:cNvGrpSpPr/>
                <p:nvPr/>
              </p:nvGrpSpPr>
              <p:grpSpPr>
                <a:xfrm>
                  <a:off x="3602551" y="4639259"/>
                  <a:ext cx="294608" cy="90095"/>
                  <a:chOff x="3602551" y="4639259"/>
                  <a:chExt cx="294608" cy="90095"/>
                </a:xfrm>
              </p:grpSpPr>
              <p:sp>
                <p:nvSpPr>
                  <p:cNvPr id="265" name="任意多边形 264"/>
                  <p:cNvSpPr/>
                  <p:nvPr/>
                </p:nvSpPr>
                <p:spPr>
                  <a:xfrm>
                    <a:off x="3607988" y="4641531"/>
                    <a:ext cx="280401" cy="79629"/>
                  </a:xfrm>
                  <a:custGeom>
                    <a:gdLst>
                      <a:gd name="connsiteX0" fmla="*/ 3415 w 280401"/>
                      <a:gd name="connsiteY0" fmla="*/ 79629 h 79629"/>
                      <a:gd name="connsiteX1" fmla="*/ 14559 w 280401"/>
                      <a:gd name="connsiteY1" fmla="*/ 0 h 79629"/>
                      <a:gd name="connsiteX2" fmla="*/ 147909 w 280401"/>
                      <a:gd name="connsiteY2" fmla="*/ 0 h 79629"/>
                      <a:gd name="connsiteX3" fmla="*/ 273925 w 280401"/>
                      <a:gd name="connsiteY3" fmla="*/ 54388 h 79629"/>
                      <a:gd name="connsiteX4" fmla="*/ 266686 w 280401"/>
                      <a:gd name="connsiteY4" fmla="*/ 79534 h 79629"/>
                      <a:gd name="connsiteX5" fmla="*/ 3415 w 280401"/>
                      <a:gd name="connsiteY5" fmla="*/ 79534 h 7962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</a:cxnLst>
                    <a:rect l="l" t="t" r="r" b="b"/>
                    <a:pathLst>
                      <a:path w="280401" h="79629">
                        <a:moveTo>
                          <a:pt x="3415" y="79629"/>
                        </a:moveTo>
                        <a:cubicBezTo>
                          <a:pt x="-8491" y="45053"/>
                          <a:pt x="14559" y="0"/>
                          <a:pt x="14559" y="0"/>
                        </a:cubicBezTo>
                        <a:lnTo>
                          <a:pt x="147909" y="0"/>
                        </a:lnTo>
                        <a:cubicBezTo>
                          <a:pt x="147909" y="0"/>
                          <a:pt x="221537" y="22479"/>
                          <a:pt x="273925" y="54388"/>
                        </a:cubicBezTo>
                        <a:cubicBezTo>
                          <a:pt x="285641" y="61532"/>
                          <a:pt x="280402" y="79534"/>
                          <a:pt x="266686" y="79534"/>
                        </a:cubicBezTo>
                        <a:lnTo>
                          <a:pt x="3415" y="79534"/>
                        </a:lnTo>
                        <a:close/>
                      </a:path>
                    </a:pathLst>
                  </a:custGeom>
                  <a:solidFill>
                    <a:srgbClr val="E0EEFF"/>
                  </a:solidFill>
                  <a:ln w="952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266" name="任意多边形 265"/>
                  <p:cNvSpPr/>
                  <p:nvPr/>
                </p:nvSpPr>
                <p:spPr>
                  <a:xfrm>
                    <a:off x="3602551" y="4639259"/>
                    <a:ext cx="294608" cy="90095"/>
                  </a:xfrm>
                  <a:custGeom>
                    <a:gdLst>
                      <a:gd name="connsiteX0" fmla="*/ 165729 w 294608"/>
                      <a:gd name="connsiteY0" fmla="*/ 1606 h 90095"/>
                      <a:gd name="connsiteX1" fmla="*/ 143155 w 294608"/>
                      <a:gd name="connsiteY1" fmla="*/ 21894 h 90095"/>
                      <a:gd name="connsiteX2" fmla="*/ 70384 w 294608"/>
                      <a:gd name="connsiteY2" fmla="*/ 51803 h 90095"/>
                      <a:gd name="connsiteX3" fmla="*/ 1708 w 294608"/>
                      <a:gd name="connsiteY3" fmla="*/ 45992 h 90095"/>
                      <a:gd name="connsiteX4" fmla="*/ 3518 w 294608"/>
                      <a:gd name="connsiteY4" fmla="*/ 84092 h 90095"/>
                      <a:gd name="connsiteX5" fmla="*/ 278600 w 294608"/>
                      <a:gd name="connsiteY5" fmla="*/ 90093 h 90095"/>
                      <a:gd name="connsiteX6" fmla="*/ 291935 w 294608"/>
                      <a:gd name="connsiteY6" fmla="*/ 81711 h 90095"/>
                      <a:gd name="connsiteX7" fmla="*/ 283553 w 294608"/>
                      <a:gd name="connsiteY7" fmla="*/ 49897 h 90095"/>
                      <a:gd name="connsiteX8" fmla="*/ 174301 w 294608"/>
                      <a:gd name="connsiteY8" fmla="*/ 653 h 90095"/>
                      <a:gd name="connsiteX9" fmla="*/ 165729 w 294608"/>
                      <a:gd name="connsiteY9" fmla="*/ 1606 h 9009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</a:cxnLst>
                    <a:rect l="l" t="t" r="r" b="b"/>
                    <a:pathLst>
                      <a:path w="294608" h="90095">
                        <a:moveTo>
                          <a:pt x="165729" y="1606"/>
                        </a:moveTo>
                        <a:cubicBezTo>
                          <a:pt x="160776" y="5035"/>
                          <a:pt x="152108" y="11702"/>
                          <a:pt x="143155" y="21894"/>
                        </a:cubicBezTo>
                        <a:cubicBezTo>
                          <a:pt x="124867" y="42754"/>
                          <a:pt x="98006" y="54088"/>
                          <a:pt x="70384" y="51803"/>
                        </a:cubicBezTo>
                        <a:lnTo>
                          <a:pt x="1708" y="45992"/>
                        </a:lnTo>
                        <a:cubicBezTo>
                          <a:pt x="1708" y="45992"/>
                          <a:pt x="-3149" y="67805"/>
                          <a:pt x="3518" y="84092"/>
                        </a:cubicBezTo>
                        <a:lnTo>
                          <a:pt x="278600" y="90093"/>
                        </a:lnTo>
                        <a:cubicBezTo>
                          <a:pt x="284315" y="90188"/>
                          <a:pt x="289744" y="87045"/>
                          <a:pt x="291935" y="81711"/>
                        </a:cubicBezTo>
                        <a:cubicBezTo>
                          <a:pt x="295555" y="73138"/>
                          <a:pt x="297650" y="59899"/>
                          <a:pt x="283553" y="49897"/>
                        </a:cubicBezTo>
                        <a:cubicBezTo>
                          <a:pt x="263932" y="36086"/>
                          <a:pt x="192780" y="7892"/>
                          <a:pt x="174301" y="653"/>
                        </a:cubicBezTo>
                        <a:cubicBezTo>
                          <a:pt x="171444" y="-490"/>
                          <a:pt x="168301" y="-109"/>
                          <a:pt x="165729" y="1606"/>
                        </a:cubicBezTo>
                        <a:close/>
                      </a:path>
                    </a:pathLst>
                  </a:custGeom>
                  <a:solidFill>
                    <a:srgbClr val="0D315C"/>
                  </a:solidFill>
                  <a:ln w="952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grpSp>
              <p:nvGrpSpPr>
                <p:cNvPr id="267" name="组合 266"/>
                <p:cNvGrpSpPr/>
                <p:nvPr/>
              </p:nvGrpSpPr>
              <p:grpSpPr>
                <a:xfrm>
                  <a:off x="3243744" y="4639259"/>
                  <a:ext cx="294608" cy="90095"/>
                  <a:chOff x="3243744" y="4639259"/>
                  <a:chExt cx="294608" cy="90095"/>
                </a:xfrm>
              </p:grpSpPr>
              <p:sp>
                <p:nvSpPr>
                  <p:cNvPr id="268" name="任意多边形 267"/>
                  <p:cNvSpPr/>
                  <p:nvPr/>
                </p:nvSpPr>
                <p:spPr>
                  <a:xfrm>
                    <a:off x="3247943" y="4641531"/>
                    <a:ext cx="280401" cy="79629"/>
                  </a:xfrm>
                  <a:custGeom>
                    <a:gdLst>
                      <a:gd name="connsiteX0" fmla="*/ 3415 w 280401"/>
                      <a:gd name="connsiteY0" fmla="*/ 79629 h 79629"/>
                      <a:gd name="connsiteX1" fmla="*/ 14559 w 280401"/>
                      <a:gd name="connsiteY1" fmla="*/ 0 h 79629"/>
                      <a:gd name="connsiteX2" fmla="*/ 147909 w 280401"/>
                      <a:gd name="connsiteY2" fmla="*/ 0 h 79629"/>
                      <a:gd name="connsiteX3" fmla="*/ 273925 w 280401"/>
                      <a:gd name="connsiteY3" fmla="*/ 54388 h 79629"/>
                      <a:gd name="connsiteX4" fmla="*/ 266686 w 280401"/>
                      <a:gd name="connsiteY4" fmla="*/ 79534 h 79629"/>
                      <a:gd name="connsiteX5" fmla="*/ 3415 w 280401"/>
                      <a:gd name="connsiteY5" fmla="*/ 79534 h 7962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</a:cxnLst>
                    <a:rect l="l" t="t" r="r" b="b"/>
                    <a:pathLst>
                      <a:path w="280401" h="79629">
                        <a:moveTo>
                          <a:pt x="3415" y="79629"/>
                        </a:moveTo>
                        <a:cubicBezTo>
                          <a:pt x="-8491" y="45053"/>
                          <a:pt x="14559" y="0"/>
                          <a:pt x="14559" y="0"/>
                        </a:cubicBezTo>
                        <a:lnTo>
                          <a:pt x="147909" y="0"/>
                        </a:lnTo>
                        <a:cubicBezTo>
                          <a:pt x="147909" y="0"/>
                          <a:pt x="221537" y="22479"/>
                          <a:pt x="273925" y="54388"/>
                        </a:cubicBezTo>
                        <a:cubicBezTo>
                          <a:pt x="285641" y="61532"/>
                          <a:pt x="280402" y="79534"/>
                          <a:pt x="266686" y="79534"/>
                        </a:cubicBezTo>
                        <a:lnTo>
                          <a:pt x="3415" y="79534"/>
                        </a:lnTo>
                        <a:close/>
                      </a:path>
                    </a:pathLst>
                  </a:custGeom>
                  <a:solidFill>
                    <a:srgbClr val="E0EEFF"/>
                  </a:solidFill>
                  <a:ln w="952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269" name="任意多边形 268"/>
                  <p:cNvSpPr/>
                  <p:nvPr/>
                </p:nvSpPr>
                <p:spPr>
                  <a:xfrm>
                    <a:off x="3243744" y="4639259"/>
                    <a:ext cx="294608" cy="90095"/>
                  </a:xfrm>
                  <a:custGeom>
                    <a:gdLst>
                      <a:gd name="connsiteX0" fmla="*/ 165729 w 294608"/>
                      <a:gd name="connsiteY0" fmla="*/ 1606 h 90095"/>
                      <a:gd name="connsiteX1" fmla="*/ 143155 w 294608"/>
                      <a:gd name="connsiteY1" fmla="*/ 21894 h 90095"/>
                      <a:gd name="connsiteX2" fmla="*/ 70384 w 294608"/>
                      <a:gd name="connsiteY2" fmla="*/ 51803 h 90095"/>
                      <a:gd name="connsiteX3" fmla="*/ 1708 w 294608"/>
                      <a:gd name="connsiteY3" fmla="*/ 45992 h 90095"/>
                      <a:gd name="connsiteX4" fmla="*/ 3518 w 294608"/>
                      <a:gd name="connsiteY4" fmla="*/ 84092 h 90095"/>
                      <a:gd name="connsiteX5" fmla="*/ 278600 w 294608"/>
                      <a:gd name="connsiteY5" fmla="*/ 90093 h 90095"/>
                      <a:gd name="connsiteX6" fmla="*/ 291935 w 294608"/>
                      <a:gd name="connsiteY6" fmla="*/ 81711 h 90095"/>
                      <a:gd name="connsiteX7" fmla="*/ 283553 w 294608"/>
                      <a:gd name="connsiteY7" fmla="*/ 49897 h 90095"/>
                      <a:gd name="connsiteX8" fmla="*/ 174301 w 294608"/>
                      <a:gd name="connsiteY8" fmla="*/ 653 h 90095"/>
                      <a:gd name="connsiteX9" fmla="*/ 165729 w 294608"/>
                      <a:gd name="connsiteY9" fmla="*/ 1606 h 9009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</a:cxnLst>
                    <a:rect l="l" t="t" r="r" b="b"/>
                    <a:pathLst>
                      <a:path w="294608" h="90095">
                        <a:moveTo>
                          <a:pt x="165729" y="1606"/>
                        </a:moveTo>
                        <a:cubicBezTo>
                          <a:pt x="160776" y="5035"/>
                          <a:pt x="152108" y="11702"/>
                          <a:pt x="143155" y="21894"/>
                        </a:cubicBezTo>
                        <a:cubicBezTo>
                          <a:pt x="124867" y="42754"/>
                          <a:pt x="98006" y="54088"/>
                          <a:pt x="70384" y="51803"/>
                        </a:cubicBezTo>
                        <a:lnTo>
                          <a:pt x="1708" y="45992"/>
                        </a:lnTo>
                        <a:cubicBezTo>
                          <a:pt x="1708" y="45992"/>
                          <a:pt x="-3149" y="67805"/>
                          <a:pt x="3518" y="84092"/>
                        </a:cubicBezTo>
                        <a:lnTo>
                          <a:pt x="278600" y="90093"/>
                        </a:lnTo>
                        <a:cubicBezTo>
                          <a:pt x="284315" y="90188"/>
                          <a:pt x="289744" y="87045"/>
                          <a:pt x="291935" y="81711"/>
                        </a:cubicBezTo>
                        <a:cubicBezTo>
                          <a:pt x="295555" y="73138"/>
                          <a:pt x="297650" y="59899"/>
                          <a:pt x="283553" y="49897"/>
                        </a:cubicBezTo>
                        <a:cubicBezTo>
                          <a:pt x="263932" y="36086"/>
                          <a:pt x="192780" y="7892"/>
                          <a:pt x="174301" y="653"/>
                        </a:cubicBezTo>
                        <a:cubicBezTo>
                          <a:pt x="171539" y="-490"/>
                          <a:pt x="168301" y="-109"/>
                          <a:pt x="165729" y="1606"/>
                        </a:cubicBezTo>
                        <a:close/>
                      </a:path>
                    </a:pathLst>
                  </a:custGeom>
                  <a:solidFill>
                    <a:srgbClr val="0D315C"/>
                  </a:solidFill>
                  <a:ln w="952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grpSp>
              <p:nvGrpSpPr>
                <p:cNvPr id="270" name="组合 269"/>
                <p:cNvGrpSpPr/>
                <p:nvPr/>
              </p:nvGrpSpPr>
              <p:grpSpPr>
                <a:xfrm>
                  <a:off x="3243785" y="3843622"/>
                  <a:ext cx="609266" cy="797909"/>
                  <a:chOff x="3243785" y="3843622"/>
                  <a:chExt cx="609266" cy="797909"/>
                </a:xfrm>
                <a:solidFill>
                  <a:srgbClr val="0D315C"/>
                </a:solidFill>
              </p:grpSpPr>
              <p:sp>
                <p:nvSpPr>
                  <p:cNvPr id="271" name="任意多边形 270"/>
                  <p:cNvSpPr/>
                  <p:nvPr/>
                </p:nvSpPr>
                <p:spPr>
                  <a:xfrm>
                    <a:off x="3250215" y="3883246"/>
                    <a:ext cx="239902" cy="758285"/>
                  </a:xfrm>
                  <a:custGeom>
                    <a:gdLst>
                      <a:gd name="connsiteX0" fmla="*/ 12287 w 239902"/>
                      <a:gd name="connsiteY0" fmla="*/ 758285 h 758285"/>
                      <a:gd name="connsiteX1" fmla="*/ 145637 w 239902"/>
                      <a:gd name="connsiteY1" fmla="*/ 758285 h 758285"/>
                      <a:gd name="connsiteX2" fmla="*/ 211265 w 239902"/>
                      <a:gd name="connsiteY2" fmla="*/ 0 h 758285"/>
                      <a:gd name="connsiteX3" fmla="*/ 0 w 239902"/>
                      <a:gd name="connsiteY3" fmla="*/ 0 h 758285"/>
                      <a:gd name="connsiteX4" fmla="*/ 12287 w 239902"/>
                      <a:gd name="connsiteY4" fmla="*/ 758285 h 75828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39902" h="758285">
                        <a:moveTo>
                          <a:pt x="12287" y="758285"/>
                        </a:moveTo>
                        <a:lnTo>
                          <a:pt x="145637" y="758285"/>
                        </a:lnTo>
                        <a:cubicBezTo>
                          <a:pt x="145637" y="758285"/>
                          <a:pt x="302800" y="325660"/>
                          <a:pt x="211265" y="0"/>
                        </a:cubicBezTo>
                        <a:lnTo>
                          <a:pt x="0" y="0"/>
                        </a:lnTo>
                        <a:lnTo>
                          <a:pt x="12287" y="758285"/>
                        </a:lnTo>
                        <a:close/>
                      </a:path>
                    </a:pathLst>
                  </a:custGeom>
                  <a:solidFill>
                    <a:srgbClr val="0D315C"/>
                  </a:solidFill>
                  <a:ln w="952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272" name="任意多边形 271"/>
                  <p:cNvSpPr/>
                  <p:nvPr/>
                </p:nvSpPr>
                <p:spPr>
                  <a:xfrm>
                    <a:off x="3610260" y="3883246"/>
                    <a:ext cx="239998" cy="758285"/>
                  </a:xfrm>
                  <a:custGeom>
                    <a:gdLst>
                      <a:gd name="connsiteX0" fmla="*/ 12383 w 239998"/>
                      <a:gd name="connsiteY0" fmla="*/ 758285 h 758285"/>
                      <a:gd name="connsiteX1" fmla="*/ 145733 w 239998"/>
                      <a:gd name="connsiteY1" fmla="*/ 758285 h 758285"/>
                      <a:gd name="connsiteX2" fmla="*/ 211360 w 239998"/>
                      <a:gd name="connsiteY2" fmla="*/ 0 h 758285"/>
                      <a:gd name="connsiteX3" fmla="*/ 0 w 239998"/>
                      <a:gd name="connsiteY3" fmla="*/ 0 h 758285"/>
                      <a:gd name="connsiteX4" fmla="*/ 12383 w 239998"/>
                      <a:gd name="connsiteY4" fmla="*/ 758285 h 75828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39998" h="758285">
                        <a:moveTo>
                          <a:pt x="12383" y="758285"/>
                        </a:moveTo>
                        <a:lnTo>
                          <a:pt x="145733" y="758285"/>
                        </a:lnTo>
                        <a:cubicBezTo>
                          <a:pt x="145733" y="758285"/>
                          <a:pt x="302895" y="325660"/>
                          <a:pt x="211360" y="0"/>
                        </a:cubicBezTo>
                        <a:lnTo>
                          <a:pt x="0" y="0"/>
                        </a:lnTo>
                        <a:lnTo>
                          <a:pt x="12383" y="758285"/>
                        </a:lnTo>
                        <a:close/>
                      </a:path>
                    </a:pathLst>
                  </a:custGeom>
                  <a:solidFill>
                    <a:srgbClr val="0D315C"/>
                  </a:solidFill>
                  <a:ln w="952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273" name="任意多边形 272"/>
                  <p:cNvSpPr/>
                  <p:nvPr/>
                </p:nvSpPr>
                <p:spPr>
                  <a:xfrm>
                    <a:off x="3243785" y="3843622"/>
                    <a:ext cx="609266" cy="240506"/>
                  </a:xfrm>
                  <a:custGeom>
                    <a:gdLst>
                      <a:gd name="connsiteX0" fmla="*/ 6144 w 609266"/>
                      <a:gd name="connsiteY0" fmla="*/ 0 h 240506"/>
                      <a:gd name="connsiteX1" fmla="*/ 333 w 609266"/>
                      <a:gd name="connsiteY1" fmla="*/ 80772 h 240506"/>
                      <a:gd name="connsiteX2" fmla="*/ 149685 w 609266"/>
                      <a:gd name="connsiteY2" fmla="*/ 240506 h 240506"/>
                      <a:gd name="connsiteX3" fmla="*/ 606219 w 609266"/>
                      <a:gd name="connsiteY3" fmla="*/ 240506 h 240506"/>
                      <a:gd name="connsiteX4" fmla="*/ 600218 w 609266"/>
                      <a:gd name="connsiteY4" fmla="*/ 0 h 240506"/>
                      <a:gd name="connsiteX5" fmla="*/ 6144 w 609266"/>
                      <a:gd name="connsiteY5" fmla="*/ 0 h 24050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</a:cxnLst>
                    <a:rect l="l" t="t" r="r" b="b"/>
                    <a:pathLst>
                      <a:path w="609266" h="240506">
                        <a:moveTo>
                          <a:pt x="6144" y="0"/>
                        </a:moveTo>
                        <a:cubicBezTo>
                          <a:pt x="6144" y="0"/>
                          <a:pt x="3286" y="35338"/>
                          <a:pt x="333" y="80772"/>
                        </a:cubicBezTo>
                        <a:cubicBezTo>
                          <a:pt x="-5382" y="167164"/>
                          <a:pt x="63103" y="240506"/>
                          <a:pt x="149685" y="240506"/>
                        </a:cubicBezTo>
                        <a:lnTo>
                          <a:pt x="606219" y="240506"/>
                        </a:lnTo>
                        <a:cubicBezTo>
                          <a:pt x="606219" y="240506"/>
                          <a:pt x="616125" y="91250"/>
                          <a:pt x="600218" y="0"/>
                        </a:cubicBezTo>
                        <a:lnTo>
                          <a:pt x="6144" y="0"/>
                        </a:lnTo>
                        <a:close/>
                      </a:path>
                    </a:pathLst>
                  </a:custGeom>
                  <a:solidFill>
                    <a:srgbClr val="0D315C"/>
                  </a:solidFill>
                  <a:ln w="952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grpSp>
                <p:nvGrpSpPr>
                  <p:cNvPr id="274" name="组合 273"/>
                  <p:cNvGrpSpPr/>
                  <p:nvPr/>
                </p:nvGrpSpPr>
                <p:grpSpPr>
                  <a:xfrm>
                    <a:off x="3264121" y="3850290"/>
                    <a:ext cx="583406" cy="787336"/>
                    <a:chOff x="3264121" y="3850290"/>
                    <a:chExt cx="583406" cy="787336"/>
                  </a:xfrm>
                  <a:solidFill>
                    <a:srgbClr val="0D315C"/>
                  </a:solidFill>
                </p:grpSpPr>
                <p:sp>
                  <p:nvSpPr>
                    <p:cNvPr id="275" name="任意多边形 274"/>
                    <p:cNvSpPr/>
                    <p:nvPr/>
                  </p:nvSpPr>
                  <p:spPr>
                    <a:xfrm>
                      <a:off x="3288006" y="3850290"/>
                      <a:ext cx="76127" cy="784193"/>
                    </a:xfrm>
                    <a:custGeom>
                      <a:gdLst>
                        <a:gd name="connsiteX0" fmla="*/ 76128 w 76127"/>
                        <a:gd name="connsiteY0" fmla="*/ 0 h 784193"/>
                        <a:gd name="connsiteX1" fmla="*/ 41933 w 76127"/>
                        <a:gd name="connsiteY1" fmla="*/ 62770 h 784193"/>
                        <a:gd name="connsiteX2" fmla="*/ 7262 w 76127"/>
                        <a:gd name="connsiteY2" fmla="*/ 125254 h 784193"/>
                        <a:gd name="connsiteX3" fmla="*/ 7643 w 76127"/>
                        <a:gd name="connsiteY3" fmla="*/ 123825 h 784193"/>
                        <a:gd name="connsiteX4" fmla="*/ 8691 w 76127"/>
                        <a:gd name="connsiteY4" fmla="*/ 206407 h 784193"/>
                        <a:gd name="connsiteX5" fmla="*/ 9072 w 76127"/>
                        <a:gd name="connsiteY5" fmla="*/ 288989 h 784193"/>
                        <a:gd name="connsiteX6" fmla="*/ 9167 w 76127"/>
                        <a:gd name="connsiteY6" fmla="*/ 454057 h 784193"/>
                        <a:gd name="connsiteX7" fmla="*/ 7929 w 76127"/>
                        <a:gd name="connsiteY7" fmla="*/ 619125 h 784193"/>
                        <a:gd name="connsiteX8" fmla="*/ 4690 w 76127"/>
                        <a:gd name="connsiteY8" fmla="*/ 784193 h 784193"/>
                        <a:gd name="connsiteX9" fmla="*/ 1452 w 76127"/>
                        <a:gd name="connsiteY9" fmla="*/ 619125 h 784193"/>
                        <a:gd name="connsiteX10" fmla="*/ 213 w 76127"/>
                        <a:gd name="connsiteY10" fmla="*/ 454057 h 784193"/>
                        <a:gd name="connsiteX11" fmla="*/ 309 w 76127"/>
                        <a:gd name="connsiteY11" fmla="*/ 288989 h 784193"/>
                        <a:gd name="connsiteX12" fmla="*/ 690 w 76127"/>
                        <a:gd name="connsiteY12" fmla="*/ 206407 h 784193"/>
                        <a:gd name="connsiteX13" fmla="*/ 1737 w 76127"/>
                        <a:gd name="connsiteY13" fmla="*/ 123825 h 784193"/>
                        <a:gd name="connsiteX14" fmla="*/ 1737 w 76127"/>
                        <a:gd name="connsiteY14" fmla="*/ 122968 h 784193"/>
                        <a:gd name="connsiteX15" fmla="*/ 2118 w 76127"/>
                        <a:gd name="connsiteY15" fmla="*/ 122301 h 784193"/>
                        <a:gd name="connsiteX16" fmla="*/ 38885 w 76127"/>
                        <a:gd name="connsiteY16" fmla="*/ 60960 h 784193"/>
                        <a:gd name="connsiteX17" fmla="*/ 76128 w 76127"/>
                        <a:gd name="connsiteY17" fmla="*/ 0 h 784193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  <a:cxn ang="0">
                          <a:pos x="connsiteX10" y="connsiteY10"/>
                        </a:cxn>
                        <a:cxn ang="0">
                          <a:pos x="connsiteX11" y="connsiteY11"/>
                        </a:cxn>
                        <a:cxn ang="0">
                          <a:pos x="connsiteX12" y="connsiteY12"/>
                        </a:cxn>
                        <a:cxn ang="0">
                          <a:pos x="connsiteX13" y="connsiteY13"/>
                        </a:cxn>
                        <a:cxn ang="0">
                          <a:pos x="connsiteX14" y="connsiteY14"/>
                        </a:cxn>
                        <a:cxn ang="0">
                          <a:pos x="connsiteX15" y="connsiteY15"/>
                        </a:cxn>
                        <a:cxn ang="0">
                          <a:pos x="connsiteX16" y="connsiteY16"/>
                        </a:cxn>
                        <a:cxn ang="0">
                          <a:pos x="connsiteX17" y="connsiteY17"/>
                        </a:cxn>
                      </a:cxnLst>
                      <a:rect l="l" t="t" r="r" b="b"/>
                      <a:pathLst>
                        <a:path w="76127" h="784193">
                          <a:moveTo>
                            <a:pt x="76128" y="0"/>
                          </a:moveTo>
                          <a:lnTo>
                            <a:pt x="41933" y="62770"/>
                          </a:lnTo>
                          <a:cubicBezTo>
                            <a:pt x="30503" y="83725"/>
                            <a:pt x="18882" y="104489"/>
                            <a:pt x="7262" y="125254"/>
                          </a:cubicBezTo>
                          <a:lnTo>
                            <a:pt x="7643" y="123825"/>
                          </a:lnTo>
                          <a:lnTo>
                            <a:pt x="8691" y="206407"/>
                          </a:lnTo>
                          <a:lnTo>
                            <a:pt x="9072" y="288989"/>
                          </a:lnTo>
                          <a:cubicBezTo>
                            <a:pt x="9357" y="344043"/>
                            <a:pt x="9643" y="399098"/>
                            <a:pt x="9167" y="454057"/>
                          </a:cubicBezTo>
                          <a:cubicBezTo>
                            <a:pt x="8976" y="509111"/>
                            <a:pt x="8786" y="564166"/>
                            <a:pt x="7929" y="619125"/>
                          </a:cubicBezTo>
                          <a:cubicBezTo>
                            <a:pt x="7357" y="674180"/>
                            <a:pt x="6309" y="729234"/>
                            <a:pt x="4690" y="784193"/>
                          </a:cubicBezTo>
                          <a:cubicBezTo>
                            <a:pt x="3166" y="729139"/>
                            <a:pt x="2118" y="674084"/>
                            <a:pt x="1452" y="619125"/>
                          </a:cubicBezTo>
                          <a:cubicBezTo>
                            <a:pt x="499" y="564071"/>
                            <a:pt x="404" y="509016"/>
                            <a:pt x="213" y="454057"/>
                          </a:cubicBezTo>
                          <a:cubicBezTo>
                            <a:pt x="-168" y="399002"/>
                            <a:pt x="23" y="343948"/>
                            <a:pt x="309" y="288989"/>
                          </a:cubicBezTo>
                          <a:lnTo>
                            <a:pt x="690" y="206407"/>
                          </a:lnTo>
                          <a:lnTo>
                            <a:pt x="1737" y="123825"/>
                          </a:lnTo>
                          <a:lnTo>
                            <a:pt x="1737" y="122968"/>
                          </a:lnTo>
                          <a:lnTo>
                            <a:pt x="2118" y="122301"/>
                          </a:lnTo>
                          <a:cubicBezTo>
                            <a:pt x="14215" y="101822"/>
                            <a:pt x="26502" y="81344"/>
                            <a:pt x="38885" y="60960"/>
                          </a:cubicBezTo>
                          <a:lnTo>
                            <a:pt x="76128" y="0"/>
                          </a:lnTo>
                          <a:close/>
                        </a:path>
                      </a:pathLst>
                    </a:custGeom>
                    <a:solidFill>
                      <a:srgbClr val="0D315C"/>
                    </a:solidFill>
                    <a:ln w="9525" cap="flat">
                      <a:noFill/>
                      <a:prstDash val="solid"/>
                      <a:miter/>
                    </a:ln>
                  </p:spPr>
                  <p:txBody>
                    <a:bodyPr rtlCol="0" anchor="ctr"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276" name="任意多边形 275"/>
                    <p:cNvSpPr/>
                    <p:nvPr/>
                  </p:nvSpPr>
                  <p:spPr>
                    <a:xfrm>
                      <a:off x="3264121" y="3850290"/>
                      <a:ext cx="28575" cy="123825"/>
                    </a:xfrm>
                    <a:custGeom>
                      <a:gdLst>
                        <a:gd name="connsiteX0" fmla="*/ 0 w 28575"/>
                        <a:gd name="connsiteY0" fmla="*/ 0 h 123825"/>
                        <a:gd name="connsiteX1" fmla="*/ 18955 w 28575"/>
                        <a:gd name="connsiteY1" fmla="*/ 60865 h 123825"/>
                        <a:gd name="connsiteX2" fmla="*/ 28575 w 28575"/>
                        <a:gd name="connsiteY2" fmla="*/ 123825 h 123825"/>
                        <a:gd name="connsiteX3" fmla="*/ 9620 w 28575"/>
                        <a:gd name="connsiteY3" fmla="*/ 62960 h 123825"/>
                        <a:gd name="connsiteX4" fmla="*/ 0 w 28575"/>
                        <a:gd name="connsiteY4" fmla="*/ 0 h 123825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28575" h="123825">
                          <a:moveTo>
                            <a:pt x="0" y="0"/>
                          </a:moveTo>
                          <a:cubicBezTo>
                            <a:pt x="8382" y="19812"/>
                            <a:pt x="14002" y="40196"/>
                            <a:pt x="18955" y="60865"/>
                          </a:cubicBezTo>
                          <a:cubicBezTo>
                            <a:pt x="23622" y="81534"/>
                            <a:pt x="27527" y="102394"/>
                            <a:pt x="28575" y="123825"/>
                          </a:cubicBezTo>
                          <a:cubicBezTo>
                            <a:pt x="20098" y="104013"/>
                            <a:pt x="14573" y="83629"/>
                            <a:pt x="9620" y="62960"/>
                          </a:cubicBezTo>
                          <a:cubicBezTo>
                            <a:pt x="5048" y="42291"/>
                            <a:pt x="1048" y="21431"/>
                            <a:pt x="0" y="0"/>
                          </a:cubicBezTo>
                          <a:close/>
                        </a:path>
                      </a:pathLst>
                    </a:custGeom>
                    <a:solidFill>
                      <a:srgbClr val="0D315C"/>
                    </a:solidFill>
                    <a:ln w="9525" cap="flat">
                      <a:noFill/>
                      <a:prstDash val="solid"/>
                      <a:miter/>
                    </a:ln>
                  </p:spPr>
                  <p:txBody>
                    <a:bodyPr rtlCol="0" anchor="ctr"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277" name="任意多边形 276"/>
                    <p:cNvSpPr/>
                    <p:nvPr/>
                  </p:nvSpPr>
                  <p:spPr>
                    <a:xfrm>
                      <a:off x="3489483" y="4042028"/>
                      <a:ext cx="171472" cy="595598"/>
                    </a:xfrm>
                    <a:custGeom>
                      <a:gdLst>
                        <a:gd name="connsiteX0" fmla="*/ 0 w 171472"/>
                        <a:gd name="connsiteY0" fmla="*/ 42386 h 595598"/>
                        <a:gd name="connsiteX1" fmla="*/ 82868 w 171472"/>
                        <a:gd name="connsiteY1" fmla="*/ 21241 h 595598"/>
                        <a:gd name="connsiteX2" fmla="*/ 165925 w 171472"/>
                        <a:gd name="connsiteY2" fmla="*/ 953 h 595598"/>
                        <a:gd name="connsiteX3" fmla="*/ 170021 w 171472"/>
                        <a:gd name="connsiteY3" fmla="*/ 0 h 595598"/>
                        <a:gd name="connsiteX4" fmla="*/ 170117 w 171472"/>
                        <a:gd name="connsiteY4" fmla="*/ 4286 h 595598"/>
                        <a:gd name="connsiteX5" fmla="*/ 171260 w 171472"/>
                        <a:gd name="connsiteY5" fmla="*/ 152114 h 595598"/>
                        <a:gd name="connsiteX6" fmla="*/ 171164 w 171472"/>
                        <a:gd name="connsiteY6" fmla="*/ 299942 h 595598"/>
                        <a:gd name="connsiteX7" fmla="*/ 169831 w 171472"/>
                        <a:gd name="connsiteY7" fmla="*/ 447770 h 595598"/>
                        <a:gd name="connsiteX8" fmla="*/ 166783 w 171472"/>
                        <a:gd name="connsiteY8" fmla="*/ 595598 h 595598"/>
                        <a:gd name="connsiteX9" fmla="*/ 163735 w 171472"/>
                        <a:gd name="connsiteY9" fmla="*/ 447770 h 595598"/>
                        <a:gd name="connsiteX10" fmla="*/ 162401 w 171472"/>
                        <a:gd name="connsiteY10" fmla="*/ 299942 h 595598"/>
                        <a:gd name="connsiteX11" fmla="*/ 162306 w 171472"/>
                        <a:gd name="connsiteY11" fmla="*/ 152114 h 595598"/>
                        <a:gd name="connsiteX12" fmla="*/ 163449 w 171472"/>
                        <a:gd name="connsiteY12" fmla="*/ 4286 h 595598"/>
                        <a:gd name="connsiteX13" fmla="*/ 167545 w 171472"/>
                        <a:gd name="connsiteY13" fmla="*/ 7620 h 595598"/>
                        <a:gd name="connsiteX14" fmla="*/ 83915 w 171472"/>
                        <a:gd name="connsiteY14" fmla="*/ 25432 h 595598"/>
                        <a:gd name="connsiteX15" fmla="*/ 0 w 171472"/>
                        <a:gd name="connsiteY15" fmla="*/ 42386 h 595598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  <a:cxn ang="0">
                          <a:pos x="connsiteX10" y="connsiteY10"/>
                        </a:cxn>
                        <a:cxn ang="0">
                          <a:pos x="connsiteX11" y="connsiteY11"/>
                        </a:cxn>
                        <a:cxn ang="0">
                          <a:pos x="connsiteX12" y="connsiteY12"/>
                        </a:cxn>
                        <a:cxn ang="0">
                          <a:pos x="connsiteX13" y="connsiteY13"/>
                        </a:cxn>
                        <a:cxn ang="0">
                          <a:pos x="connsiteX14" y="connsiteY14"/>
                        </a:cxn>
                        <a:cxn ang="0">
                          <a:pos x="connsiteX15" y="connsiteY15"/>
                        </a:cxn>
                      </a:cxnLst>
                      <a:rect l="l" t="t" r="r" b="b"/>
                      <a:pathLst>
                        <a:path w="171472" h="595598">
                          <a:moveTo>
                            <a:pt x="0" y="42386"/>
                          </a:moveTo>
                          <a:lnTo>
                            <a:pt x="82868" y="21241"/>
                          </a:lnTo>
                          <a:lnTo>
                            <a:pt x="165925" y="953"/>
                          </a:lnTo>
                          <a:lnTo>
                            <a:pt x="170021" y="0"/>
                          </a:lnTo>
                          <a:lnTo>
                            <a:pt x="170117" y="4286"/>
                          </a:lnTo>
                          <a:cubicBezTo>
                            <a:pt x="170974" y="53530"/>
                            <a:pt x="170879" y="102870"/>
                            <a:pt x="171260" y="152114"/>
                          </a:cubicBezTo>
                          <a:cubicBezTo>
                            <a:pt x="171641" y="201359"/>
                            <a:pt x="171450" y="250698"/>
                            <a:pt x="171164" y="299942"/>
                          </a:cubicBezTo>
                          <a:cubicBezTo>
                            <a:pt x="171069" y="349187"/>
                            <a:pt x="170688" y="398526"/>
                            <a:pt x="169831" y="447770"/>
                          </a:cubicBezTo>
                          <a:cubicBezTo>
                            <a:pt x="169259" y="497015"/>
                            <a:pt x="168212" y="546354"/>
                            <a:pt x="166783" y="595598"/>
                          </a:cubicBezTo>
                          <a:cubicBezTo>
                            <a:pt x="165354" y="546354"/>
                            <a:pt x="164306" y="497015"/>
                            <a:pt x="163735" y="447770"/>
                          </a:cubicBezTo>
                          <a:cubicBezTo>
                            <a:pt x="162877" y="398526"/>
                            <a:pt x="162592" y="349187"/>
                            <a:pt x="162401" y="299942"/>
                          </a:cubicBezTo>
                          <a:cubicBezTo>
                            <a:pt x="162116" y="250698"/>
                            <a:pt x="161925" y="201359"/>
                            <a:pt x="162306" y="152114"/>
                          </a:cubicBezTo>
                          <a:cubicBezTo>
                            <a:pt x="162592" y="102870"/>
                            <a:pt x="162497" y="53530"/>
                            <a:pt x="163449" y="4286"/>
                          </a:cubicBezTo>
                          <a:lnTo>
                            <a:pt x="167545" y="7620"/>
                          </a:lnTo>
                          <a:lnTo>
                            <a:pt x="83915" y="25432"/>
                          </a:lnTo>
                          <a:lnTo>
                            <a:pt x="0" y="42386"/>
                          </a:lnTo>
                          <a:close/>
                        </a:path>
                      </a:pathLst>
                    </a:custGeom>
                    <a:solidFill>
                      <a:srgbClr val="0D315C"/>
                    </a:solidFill>
                    <a:ln w="9525" cap="flat">
                      <a:noFill/>
                      <a:prstDash val="solid"/>
                      <a:miter/>
                    </a:ln>
                  </p:spPr>
                  <p:txBody>
                    <a:bodyPr rtlCol="0" anchor="ctr"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278" name="任意多边形 277"/>
                    <p:cNvSpPr/>
                    <p:nvPr/>
                  </p:nvSpPr>
                  <p:spPr>
                    <a:xfrm>
                      <a:off x="3796413" y="3870102"/>
                      <a:ext cx="51114" cy="122967"/>
                    </a:xfrm>
                    <a:custGeom>
                      <a:gdLst>
                        <a:gd name="connsiteX0" fmla="*/ 1870 w 51114"/>
                        <a:gd name="connsiteY0" fmla="*/ 0 h 122967"/>
                        <a:gd name="connsiteX1" fmla="*/ 15110 w 51114"/>
                        <a:gd name="connsiteY1" fmla="*/ 68294 h 122967"/>
                        <a:gd name="connsiteX2" fmla="*/ 27206 w 51114"/>
                        <a:gd name="connsiteY2" fmla="*/ 99822 h 122967"/>
                        <a:gd name="connsiteX3" fmla="*/ 51114 w 51114"/>
                        <a:gd name="connsiteY3" fmla="*/ 122968 h 122967"/>
                        <a:gd name="connsiteX4" fmla="*/ 21015 w 51114"/>
                        <a:gd name="connsiteY4" fmla="*/ 103823 h 122967"/>
                        <a:gd name="connsiteX5" fmla="*/ 5966 w 51114"/>
                        <a:gd name="connsiteY5" fmla="*/ 70771 h 122967"/>
                        <a:gd name="connsiteX6" fmla="*/ 346 w 51114"/>
                        <a:gd name="connsiteY6" fmla="*/ 35433 h 122967"/>
                        <a:gd name="connsiteX7" fmla="*/ 1870 w 51114"/>
                        <a:gd name="connsiteY7" fmla="*/ 0 h 122967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</a:cxnLst>
                      <a:rect l="l" t="t" r="r" b="b"/>
                      <a:pathLst>
                        <a:path w="51114" h="122967">
                          <a:moveTo>
                            <a:pt x="1870" y="0"/>
                          </a:moveTo>
                          <a:cubicBezTo>
                            <a:pt x="5775" y="23336"/>
                            <a:pt x="9014" y="46292"/>
                            <a:pt x="15110" y="68294"/>
                          </a:cubicBezTo>
                          <a:cubicBezTo>
                            <a:pt x="18062" y="79343"/>
                            <a:pt x="21872" y="90011"/>
                            <a:pt x="27206" y="99822"/>
                          </a:cubicBezTo>
                          <a:cubicBezTo>
                            <a:pt x="32636" y="109442"/>
                            <a:pt x="40065" y="118205"/>
                            <a:pt x="51114" y="122968"/>
                          </a:cubicBezTo>
                          <a:cubicBezTo>
                            <a:pt x="39017" y="122111"/>
                            <a:pt x="28064" y="113729"/>
                            <a:pt x="21015" y="103823"/>
                          </a:cubicBezTo>
                          <a:cubicBezTo>
                            <a:pt x="13681" y="93821"/>
                            <a:pt x="9204" y="82296"/>
                            <a:pt x="5966" y="70771"/>
                          </a:cubicBezTo>
                          <a:cubicBezTo>
                            <a:pt x="2822" y="59150"/>
                            <a:pt x="1013" y="47339"/>
                            <a:pt x="346" y="35433"/>
                          </a:cubicBezTo>
                          <a:cubicBezTo>
                            <a:pt x="-321" y="23622"/>
                            <a:pt x="-130" y="11716"/>
                            <a:pt x="1870" y="0"/>
                          </a:cubicBezTo>
                          <a:close/>
                        </a:path>
                      </a:pathLst>
                    </a:custGeom>
                    <a:solidFill>
                      <a:srgbClr val="0D315C"/>
                    </a:solidFill>
                    <a:ln w="9525" cap="flat">
                      <a:noFill/>
                      <a:prstDash val="solid"/>
                      <a:miter/>
                    </a:ln>
                  </p:spPr>
                  <p:txBody>
                    <a:bodyPr rtlCol="0" anchor="ctr"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</p:grpSp>
            </p:grpSp>
          </p:grpSp>
          <p:grpSp>
            <p:nvGrpSpPr>
              <p:cNvPr id="279" name="组合 278"/>
              <p:cNvGrpSpPr/>
              <p:nvPr/>
            </p:nvGrpSpPr>
            <p:grpSpPr>
              <a:xfrm>
                <a:off x="3089677" y="3099148"/>
                <a:ext cx="1126468" cy="809895"/>
                <a:chOff x="3089677" y="3099148"/>
                <a:chExt cx="1126468" cy="809895"/>
              </a:xfrm>
            </p:grpSpPr>
            <p:grpSp>
              <p:nvGrpSpPr>
                <p:cNvPr id="280" name="组合 279"/>
                <p:cNvGrpSpPr/>
                <p:nvPr/>
              </p:nvGrpSpPr>
              <p:grpSpPr>
                <a:xfrm>
                  <a:off x="3685984" y="3195732"/>
                  <a:ext cx="530162" cy="689588"/>
                  <a:chOff x="3685984" y="3195732"/>
                  <a:chExt cx="530162" cy="689588"/>
                </a:xfrm>
              </p:grpSpPr>
              <p:sp>
                <p:nvSpPr>
                  <p:cNvPr id="281" name="任意多边形 280"/>
                  <p:cNvSpPr/>
                  <p:nvPr/>
                </p:nvSpPr>
                <p:spPr>
                  <a:xfrm>
                    <a:off x="4026407" y="3662933"/>
                    <a:ext cx="189739" cy="222387"/>
                  </a:xfrm>
                  <a:custGeom>
                    <a:gdLst>
                      <a:gd name="connsiteX0" fmla="*/ 129921 w 189739"/>
                      <a:gd name="connsiteY0" fmla="*/ 0 h 222387"/>
                      <a:gd name="connsiteX1" fmla="*/ 98584 w 189739"/>
                      <a:gd name="connsiteY1" fmla="*/ 22384 h 222387"/>
                      <a:gd name="connsiteX2" fmla="*/ 36862 w 189739"/>
                      <a:gd name="connsiteY2" fmla="*/ 64389 h 222387"/>
                      <a:gd name="connsiteX3" fmla="*/ 87535 w 189739"/>
                      <a:gd name="connsiteY3" fmla="*/ 134303 h 222387"/>
                      <a:gd name="connsiteX4" fmla="*/ 87344 w 189739"/>
                      <a:gd name="connsiteY4" fmla="*/ 134303 h 222387"/>
                      <a:gd name="connsiteX5" fmla="*/ 28384 w 189739"/>
                      <a:gd name="connsiteY5" fmla="*/ 137827 h 222387"/>
                      <a:gd name="connsiteX6" fmla="*/ 45910 w 189739"/>
                      <a:gd name="connsiteY6" fmla="*/ 156210 h 222387"/>
                      <a:gd name="connsiteX7" fmla="*/ 0 w 189739"/>
                      <a:gd name="connsiteY7" fmla="*/ 191738 h 222387"/>
                      <a:gd name="connsiteX8" fmla="*/ 174498 w 189739"/>
                      <a:gd name="connsiteY8" fmla="*/ 178784 h 222387"/>
                      <a:gd name="connsiteX9" fmla="*/ 173831 w 189739"/>
                      <a:gd name="connsiteY9" fmla="*/ 62294 h 222387"/>
                      <a:gd name="connsiteX10" fmla="*/ 129921 w 189739"/>
                      <a:gd name="connsiteY10" fmla="*/ 0 h 222387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189739" h="222387">
                        <a:moveTo>
                          <a:pt x="129921" y="0"/>
                        </a:moveTo>
                        <a:cubicBezTo>
                          <a:pt x="119158" y="8001"/>
                          <a:pt x="108680" y="15716"/>
                          <a:pt x="98584" y="22384"/>
                        </a:cubicBezTo>
                        <a:cubicBezTo>
                          <a:pt x="77724" y="36004"/>
                          <a:pt x="57436" y="50387"/>
                          <a:pt x="36862" y="64389"/>
                        </a:cubicBezTo>
                        <a:cubicBezTo>
                          <a:pt x="59627" y="91059"/>
                          <a:pt x="77533" y="114967"/>
                          <a:pt x="87535" y="134303"/>
                        </a:cubicBezTo>
                        <a:cubicBezTo>
                          <a:pt x="87535" y="134303"/>
                          <a:pt x="87535" y="134303"/>
                          <a:pt x="87344" y="134303"/>
                        </a:cubicBezTo>
                        <a:cubicBezTo>
                          <a:pt x="68961" y="136303"/>
                          <a:pt x="41053" y="120015"/>
                          <a:pt x="28384" y="137827"/>
                        </a:cubicBezTo>
                        <a:cubicBezTo>
                          <a:pt x="22384" y="146304"/>
                          <a:pt x="40767" y="153448"/>
                          <a:pt x="45910" y="156210"/>
                        </a:cubicBezTo>
                        <a:cubicBezTo>
                          <a:pt x="32480" y="172307"/>
                          <a:pt x="18193" y="181546"/>
                          <a:pt x="0" y="191738"/>
                        </a:cubicBezTo>
                        <a:cubicBezTo>
                          <a:pt x="34480" y="246507"/>
                          <a:pt x="143446" y="218884"/>
                          <a:pt x="174498" y="178784"/>
                        </a:cubicBezTo>
                        <a:cubicBezTo>
                          <a:pt x="194215" y="153353"/>
                          <a:pt x="195643" y="91821"/>
                          <a:pt x="173831" y="62294"/>
                        </a:cubicBezTo>
                        <a:cubicBezTo>
                          <a:pt x="159067" y="42100"/>
                          <a:pt x="144399" y="21241"/>
                          <a:pt x="129921" y="0"/>
                        </a:cubicBezTo>
                        <a:close/>
                      </a:path>
                    </a:pathLst>
                  </a:custGeom>
                  <a:solidFill>
                    <a:srgbClr val="FF9E6E"/>
                  </a:solidFill>
                  <a:ln w="952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282" name="任意多边形 281"/>
                  <p:cNvSpPr/>
                  <p:nvPr/>
                </p:nvSpPr>
                <p:spPr>
                  <a:xfrm>
                    <a:off x="3685984" y="3195732"/>
                    <a:ext cx="528637" cy="577500"/>
                  </a:xfrm>
                  <a:custGeom>
                    <a:gdLst>
                      <a:gd name="connsiteX0" fmla="*/ 398812 w 528637"/>
                      <a:gd name="connsiteY0" fmla="*/ 577501 h 577500"/>
                      <a:gd name="connsiteX1" fmla="*/ 528637 w 528637"/>
                      <a:gd name="connsiteY1" fmla="*/ 544163 h 577500"/>
                      <a:gd name="connsiteX2" fmla="*/ 235363 w 528637"/>
                      <a:gd name="connsiteY2" fmla="*/ 85915 h 577500"/>
                      <a:gd name="connsiteX3" fmla="*/ 94107 w 528637"/>
                      <a:gd name="connsiteY3" fmla="*/ 0 h 577500"/>
                      <a:gd name="connsiteX4" fmla="*/ 94107 w 528637"/>
                      <a:gd name="connsiteY4" fmla="*/ 0 h 577500"/>
                      <a:gd name="connsiteX5" fmla="*/ 0 w 528637"/>
                      <a:gd name="connsiteY5" fmla="*/ 154781 h 577500"/>
                      <a:gd name="connsiteX6" fmla="*/ 398812 w 528637"/>
                      <a:gd name="connsiteY6" fmla="*/ 577501 h 577500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</a:cxnLst>
                    <a:rect l="l" t="t" r="r" b="b"/>
                    <a:pathLst>
                      <a:path w="528637" h="577500">
                        <a:moveTo>
                          <a:pt x="398812" y="577501"/>
                        </a:moveTo>
                        <a:lnTo>
                          <a:pt x="528637" y="544163"/>
                        </a:lnTo>
                        <a:lnTo>
                          <a:pt x="235363" y="85915"/>
                        </a:lnTo>
                        <a:cubicBezTo>
                          <a:pt x="204025" y="36957"/>
                          <a:pt x="151924" y="5334"/>
                          <a:pt x="94107" y="0"/>
                        </a:cubicBezTo>
                        <a:lnTo>
                          <a:pt x="94107" y="0"/>
                        </a:lnTo>
                        <a:lnTo>
                          <a:pt x="0" y="154781"/>
                        </a:lnTo>
                        <a:lnTo>
                          <a:pt x="398812" y="577501"/>
                        </a:lnTo>
                        <a:close/>
                      </a:path>
                    </a:pathLst>
                  </a:custGeom>
                  <a:solidFill>
                    <a:srgbClr val="E0EEFF"/>
                  </a:solidFill>
                  <a:ln w="952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grpSp>
              <p:nvGrpSpPr>
                <p:cNvPr id="283" name="组合 282"/>
                <p:cNvGrpSpPr/>
                <p:nvPr/>
              </p:nvGrpSpPr>
              <p:grpSpPr>
                <a:xfrm>
                  <a:off x="3089677" y="3148297"/>
                  <a:ext cx="772935" cy="698563"/>
                  <a:chOff x="3089677" y="3148297"/>
                  <a:chExt cx="772935" cy="698563"/>
                </a:xfrm>
              </p:grpSpPr>
              <p:grpSp>
                <p:nvGrpSpPr>
                  <p:cNvPr id="284" name="组合 283"/>
                  <p:cNvGrpSpPr/>
                  <p:nvPr/>
                </p:nvGrpSpPr>
                <p:grpSpPr>
                  <a:xfrm>
                    <a:off x="3089677" y="3164865"/>
                    <a:ext cx="408187" cy="676610"/>
                    <a:chOff x="3089677" y="3164865"/>
                    <a:chExt cx="408187" cy="676610"/>
                  </a:xfrm>
                  <a:solidFill>
                    <a:srgbClr val="1685AD"/>
                  </a:solidFill>
                </p:grpSpPr>
                <p:sp>
                  <p:nvSpPr>
                    <p:cNvPr id="285" name="任意多边形 284"/>
                    <p:cNvSpPr/>
                    <p:nvPr/>
                  </p:nvSpPr>
                  <p:spPr>
                    <a:xfrm>
                      <a:off x="3089677" y="3164865"/>
                      <a:ext cx="408187" cy="676610"/>
                    </a:xfrm>
                    <a:custGeom>
                      <a:gdLst>
                        <a:gd name="connsiteX0" fmla="*/ 408187 w 408187"/>
                        <a:gd name="connsiteY0" fmla="*/ 5 h 676610"/>
                        <a:gd name="connsiteX1" fmla="*/ 137868 w 408187"/>
                        <a:gd name="connsiteY1" fmla="*/ 29914 h 676610"/>
                        <a:gd name="connsiteX2" fmla="*/ 53762 w 408187"/>
                        <a:gd name="connsiteY2" fmla="*/ 206984 h 676610"/>
                        <a:gd name="connsiteX3" fmla="*/ 37855 w 408187"/>
                        <a:gd name="connsiteY3" fmla="*/ 665136 h 676610"/>
                        <a:gd name="connsiteX4" fmla="*/ 247405 w 408187"/>
                        <a:gd name="connsiteY4" fmla="*/ 646467 h 676610"/>
                        <a:gd name="connsiteX5" fmla="*/ 408187 w 408187"/>
                        <a:gd name="connsiteY5" fmla="*/ 5 h 676610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</a:cxnLst>
                      <a:rect l="l" t="t" r="r" b="b"/>
                      <a:pathLst>
                        <a:path w="408187" h="676610">
                          <a:moveTo>
                            <a:pt x="408187" y="5"/>
                          </a:moveTo>
                          <a:cubicBezTo>
                            <a:pt x="408187" y="5"/>
                            <a:pt x="215687" y="-1138"/>
                            <a:pt x="137868" y="29914"/>
                          </a:cubicBezTo>
                          <a:cubicBezTo>
                            <a:pt x="60049" y="60965"/>
                            <a:pt x="26711" y="192982"/>
                            <a:pt x="53762" y="206984"/>
                          </a:cubicBezTo>
                          <a:cubicBezTo>
                            <a:pt x="53762" y="206984"/>
                            <a:pt x="-55775" y="631037"/>
                            <a:pt x="37855" y="665136"/>
                          </a:cubicBezTo>
                          <a:cubicBezTo>
                            <a:pt x="131486" y="699236"/>
                            <a:pt x="247405" y="646467"/>
                            <a:pt x="247405" y="646467"/>
                          </a:cubicBezTo>
                          <a:lnTo>
                            <a:pt x="408187" y="5"/>
                          </a:lnTo>
                          <a:close/>
                        </a:path>
                      </a:pathLst>
                    </a:custGeom>
                    <a:solidFill>
                      <a:srgbClr val="1685AD"/>
                    </a:solidFill>
                    <a:ln w="9525" cap="flat">
                      <a:noFill/>
                      <a:prstDash val="solid"/>
                      <a:miter/>
                    </a:ln>
                  </p:spPr>
                  <p:txBody>
                    <a:bodyPr rtlCol="0" anchor="ctr"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286" name="任意多边形 285"/>
                    <p:cNvSpPr/>
                    <p:nvPr/>
                  </p:nvSpPr>
                  <p:spPr>
                    <a:xfrm>
                      <a:off x="3146583" y="3370801"/>
                      <a:ext cx="67817" cy="13518"/>
                    </a:xfrm>
                    <a:custGeom>
                      <a:gdLst>
                        <a:gd name="connsiteX0" fmla="*/ 0 w 67817"/>
                        <a:gd name="connsiteY0" fmla="*/ 4763 h 13518"/>
                        <a:gd name="connsiteX1" fmla="*/ 34100 w 67817"/>
                        <a:gd name="connsiteY1" fmla="*/ 3905 h 13518"/>
                        <a:gd name="connsiteX2" fmla="*/ 50578 w 67817"/>
                        <a:gd name="connsiteY2" fmla="*/ 2381 h 13518"/>
                        <a:gd name="connsiteX3" fmla="*/ 67818 w 67817"/>
                        <a:gd name="connsiteY3" fmla="*/ 0 h 13518"/>
                        <a:gd name="connsiteX4" fmla="*/ 34671 w 67817"/>
                        <a:gd name="connsiteY4" fmla="*/ 13430 h 13518"/>
                        <a:gd name="connsiteX5" fmla="*/ 16573 w 67817"/>
                        <a:gd name="connsiteY5" fmla="*/ 11906 h 13518"/>
                        <a:gd name="connsiteX6" fmla="*/ 0 w 67817"/>
                        <a:gd name="connsiteY6" fmla="*/ 4763 h 13518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</a:cxnLst>
                      <a:rect l="l" t="t" r="r" b="b"/>
                      <a:pathLst>
                        <a:path w="67817" h="13517">
                          <a:moveTo>
                            <a:pt x="0" y="4763"/>
                          </a:moveTo>
                          <a:cubicBezTo>
                            <a:pt x="12097" y="4477"/>
                            <a:pt x="23051" y="4667"/>
                            <a:pt x="34100" y="3905"/>
                          </a:cubicBezTo>
                          <a:cubicBezTo>
                            <a:pt x="39624" y="3715"/>
                            <a:pt x="45053" y="3048"/>
                            <a:pt x="50578" y="2381"/>
                          </a:cubicBezTo>
                          <a:cubicBezTo>
                            <a:pt x="56197" y="1810"/>
                            <a:pt x="61627" y="571"/>
                            <a:pt x="67818" y="0"/>
                          </a:cubicBezTo>
                          <a:cubicBezTo>
                            <a:pt x="59055" y="8477"/>
                            <a:pt x="46672" y="12763"/>
                            <a:pt x="34671" y="13430"/>
                          </a:cubicBezTo>
                          <a:cubicBezTo>
                            <a:pt x="28575" y="13716"/>
                            <a:pt x="22479" y="13335"/>
                            <a:pt x="16573" y="11906"/>
                          </a:cubicBezTo>
                          <a:cubicBezTo>
                            <a:pt x="10763" y="10573"/>
                            <a:pt x="5048" y="8382"/>
                            <a:pt x="0" y="4763"/>
                          </a:cubicBezTo>
                          <a:close/>
                        </a:path>
                      </a:pathLst>
                    </a:custGeom>
                    <a:solidFill>
                      <a:srgbClr val="1685AD"/>
                    </a:solidFill>
                    <a:ln w="9525" cap="flat">
                      <a:noFill/>
                      <a:prstDash val="solid"/>
                      <a:miter/>
                    </a:ln>
                  </p:spPr>
                  <p:txBody>
                    <a:bodyPr rtlCol="0" anchor="ctr"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</p:grpSp>
              <p:grpSp>
                <p:nvGrpSpPr>
                  <p:cNvPr id="287" name="组合 286"/>
                  <p:cNvGrpSpPr/>
                  <p:nvPr/>
                </p:nvGrpSpPr>
                <p:grpSpPr>
                  <a:xfrm>
                    <a:off x="3231622" y="3148297"/>
                    <a:ext cx="630990" cy="698563"/>
                    <a:chOff x="3231622" y="3148297"/>
                    <a:chExt cx="630990" cy="698563"/>
                  </a:xfrm>
                </p:grpSpPr>
                <p:sp>
                  <p:nvSpPr>
                    <p:cNvPr id="288" name="任意多边形 287"/>
                    <p:cNvSpPr/>
                    <p:nvPr/>
                  </p:nvSpPr>
                  <p:spPr>
                    <a:xfrm>
                      <a:off x="3231622" y="3148297"/>
                      <a:ext cx="630990" cy="698563"/>
                    </a:xfrm>
                    <a:custGeom>
                      <a:gdLst>
                        <a:gd name="connsiteX0" fmla="*/ 630669 w 630990"/>
                        <a:gd name="connsiteY0" fmla="*/ 177832 h 698563"/>
                        <a:gd name="connsiteX1" fmla="*/ 525894 w 630990"/>
                        <a:gd name="connsiteY1" fmla="*/ 42863 h 698563"/>
                        <a:gd name="connsiteX2" fmla="*/ 393973 w 630990"/>
                        <a:gd name="connsiteY2" fmla="*/ 0 h 698563"/>
                        <a:gd name="connsiteX3" fmla="*/ 237001 w 630990"/>
                        <a:gd name="connsiteY3" fmla="*/ 0 h 698563"/>
                        <a:gd name="connsiteX4" fmla="*/ 105080 w 630990"/>
                        <a:gd name="connsiteY4" fmla="*/ 42863 h 698563"/>
                        <a:gd name="connsiteX5" fmla="*/ 305 w 630990"/>
                        <a:gd name="connsiteY5" fmla="*/ 177832 h 698563"/>
                        <a:gd name="connsiteX6" fmla="*/ 19355 w 630990"/>
                        <a:gd name="connsiteY6" fmla="*/ 698563 h 698563"/>
                        <a:gd name="connsiteX7" fmla="*/ 222714 w 630990"/>
                        <a:gd name="connsiteY7" fmla="*/ 698563 h 698563"/>
                        <a:gd name="connsiteX8" fmla="*/ 408261 w 630990"/>
                        <a:gd name="connsiteY8" fmla="*/ 698563 h 698563"/>
                        <a:gd name="connsiteX9" fmla="*/ 611619 w 630990"/>
                        <a:gd name="connsiteY9" fmla="*/ 698563 h 698563"/>
                        <a:gd name="connsiteX10" fmla="*/ 630669 w 630990"/>
                        <a:gd name="connsiteY10" fmla="*/ 177832 h 698563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  <a:cxn ang="0">
                          <a:pos x="connsiteX10" y="connsiteY10"/>
                        </a:cxn>
                      </a:cxnLst>
                      <a:rect l="l" t="t" r="r" b="b"/>
                      <a:pathLst>
                        <a:path w="630990" h="698563">
                          <a:moveTo>
                            <a:pt x="630669" y="177832"/>
                          </a:moveTo>
                          <a:cubicBezTo>
                            <a:pt x="627526" y="109538"/>
                            <a:pt x="638575" y="47625"/>
                            <a:pt x="525894" y="42863"/>
                          </a:cubicBezTo>
                          <a:cubicBezTo>
                            <a:pt x="460839" y="40100"/>
                            <a:pt x="393973" y="0"/>
                            <a:pt x="393973" y="0"/>
                          </a:cubicBezTo>
                          <a:lnTo>
                            <a:pt x="237001" y="0"/>
                          </a:lnTo>
                          <a:cubicBezTo>
                            <a:pt x="237001" y="0"/>
                            <a:pt x="170136" y="40100"/>
                            <a:pt x="105080" y="42863"/>
                          </a:cubicBezTo>
                          <a:cubicBezTo>
                            <a:pt x="-7601" y="47625"/>
                            <a:pt x="3448" y="109538"/>
                            <a:pt x="305" y="177832"/>
                          </a:cubicBezTo>
                          <a:cubicBezTo>
                            <a:pt x="-2838" y="246126"/>
                            <a:pt x="19355" y="698563"/>
                            <a:pt x="19355" y="698563"/>
                          </a:cubicBezTo>
                          <a:lnTo>
                            <a:pt x="222714" y="698563"/>
                          </a:lnTo>
                          <a:lnTo>
                            <a:pt x="408261" y="698563"/>
                          </a:lnTo>
                          <a:lnTo>
                            <a:pt x="611619" y="698563"/>
                          </a:lnTo>
                          <a:cubicBezTo>
                            <a:pt x="611619" y="698563"/>
                            <a:pt x="633908" y="246126"/>
                            <a:pt x="630669" y="177832"/>
                          </a:cubicBezTo>
                          <a:close/>
                        </a:path>
                      </a:pathLst>
                    </a:custGeom>
                    <a:solidFill>
                      <a:srgbClr val="E0EEFF"/>
                    </a:solidFill>
                    <a:ln w="9525" cap="flat">
                      <a:noFill/>
                      <a:prstDash val="solid"/>
                      <a:miter/>
                    </a:ln>
                  </p:spPr>
                  <p:txBody>
                    <a:bodyPr rtlCol="0" anchor="ctr"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289" name="任意多边形 288"/>
                    <p:cNvSpPr/>
                    <p:nvPr/>
                  </p:nvSpPr>
                  <p:spPr>
                    <a:xfrm>
                      <a:off x="3624219" y="3182682"/>
                      <a:ext cx="229118" cy="566356"/>
                    </a:xfrm>
                    <a:custGeom>
                      <a:gdLst>
                        <a:gd name="connsiteX0" fmla="*/ 185970 w 229118"/>
                        <a:gd name="connsiteY0" fmla="*/ 16288 h 566356"/>
                        <a:gd name="connsiteX1" fmla="*/ 185970 w 229118"/>
                        <a:gd name="connsiteY1" fmla="*/ 16288 h 566356"/>
                        <a:gd name="connsiteX2" fmla="*/ 123772 w 229118"/>
                        <a:gd name="connsiteY2" fmla="*/ 2572 h 566356"/>
                        <a:gd name="connsiteX3" fmla="*/ 92721 w 229118"/>
                        <a:gd name="connsiteY3" fmla="*/ 0 h 566356"/>
                        <a:gd name="connsiteX4" fmla="*/ 17854 w 229118"/>
                        <a:gd name="connsiteY4" fmla="*/ 369856 h 566356"/>
                        <a:gd name="connsiteX5" fmla="*/ 226737 w 229118"/>
                        <a:gd name="connsiteY5" fmla="*/ 566357 h 566356"/>
                        <a:gd name="connsiteX6" fmla="*/ 229119 w 229118"/>
                        <a:gd name="connsiteY6" fmla="*/ 482822 h 566356"/>
                        <a:gd name="connsiteX7" fmla="*/ 185970 w 229118"/>
                        <a:gd name="connsiteY7" fmla="*/ 16288 h 566356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</a:cxnLst>
                      <a:rect l="l" t="t" r="r" b="b"/>
                      <a:pathLst>
                        <a:path w="229118" h="566356">
                          <a:moveTo>
                            <a:pt x="185970" y="16288"/>
                          </a:moveTo>
                          <a:lnTo>
                            <a:pt x="185970" y="16288"/>
                          </a:lnTo>
                          <a:cubicBezTo>
                            <a:pt x="165968" y="8954"/>
                            <a:pt x="145013" y="4286"/>
                            <a:pt x="123772" y="2572"/>
                          </a:cubicBezTo>
                          <a:lnTo>
                            <a:pt x="92721" y="0"/>
                          </a:lnTo>
                          <a:cubicBezTo>
                            <a:pt x="92721" y="0"/>
                            <a:pt x="-48821" y="242888"/>
                            <a:pt x="17854" y="369856"/>
                          </a:cubicBezTo>
                          <a:cubicBezTo>
                            <a:pt x="84529" y="496824"/>
                            <a:pt x="226737" y="566357"/>
                            <a:pt x="226737" y="566357"/>
                          </a:cubicBezTo>
                          <a:lnTo>
                            <a:pt x="229119" y="482822"/>
                          </a:lnTo>
                          <a:cubicBezTo>
                            <a:pt x="229023" y="482822"/>
                            <a:pt x="3376" y="324326"/>
                            <a:pt x="185970" y="16288"/>
                          </a:cubicBezTo>
                          <a:close/>
                        </a:path>
                      </a:pathLst>
                    </a:custGeom>
                    <a:solidFill>
                      <a:srgbClr val="1685AD"/>
                    </a:solidFill>
                    <a:ln w="9525" cap="flat">
                      <a:noFill/>
                      <a:prstDash val="solid"/>
                      <a:miter/>
                    </a:ln>
                  </p:spPr>
                  <p:txBody>
                    <a:bodyPr rtlCol="0" anchor="ctr"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290" name="任意多边形 289"/>
                    <p:cNvSpPr/>
                    <p:nvPr/>
                  </p:nvSpPr>
                  <p:spPr>
                    <a:xfrm>
                      <a:off x="3241928" y="3177349"/>
                      <a:ext cx="257321" cy="571785"/>
                    </a:xfrm>
                    <a:custGeom>
                      <a:gdLst>
                        <a:gd name="connsiteX0" fmla="*/ 67818 w 257321"/>
                        <a:gd name="connsiteY0" fmla="*/ 14573 h 571785"/>
                        <a:gd name="connsiteX1" fmla="*/ 161925 w 257321"/>
                        <a:gd name="connsiteY1" fmla="*/ 0 h 571785"/>
                        <a:gd name="connsiteX2" fmla="*/ 239744 w 257321"/>
                        <a:gd name="connsiteY2" fmla="*/ 375285 h 571785"/>
                        <a:gd name="connsiteX3" fmla="*/ 2381 w 257321"/>
                        <a:gd name="connsiteY3" fmla="*/ 571786 h 571785"/>
                        <a:gd name="connsiteX4" fmla="*/ 0 w 257321"/>
                        <a:gd name="connsiteY4" fmla="*/ 488251 h 571785"/>
                        <a:gd name="connsiteX5" fmla="*/ 67818 w 257321"/>
                        <a:gd name="connsiteY5" fmla="*/ 14573 h 571785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</a:cxnLst>
                      <a:rect l="l" t="t" r="r" b="b"/>
                      <a:pathLst>
                        <a:path w="257321" h="571785">
                          <a:moveTo>
                            <a:pt x="67818" y="14573"/>
                          </a:moveTo>
                          <a:lnTo>
                            <a:pt x="161925" y="0"/>
                          </a:lnTo>
                          <a:cubicBezTo>
                            <a:pt x="161925" y="0"/>
                            <a:pt x="306419" y="248221"/>
                            <a:pt x="239744" y="375285"/>
                          </a:cubicBezTo>
                          <a:cubicBezTo>
                            <a:pt x="173069" y="502253"/>
                            <a:pt x="2381" y="571786"/>
                            <a:pt x="2381" y="571786"/>
                          </a:cubicBezTo>
                          <a:lnTo>
                            <a:pt x="0" y="488251"/>
                          </a:lnTo>
                          <a:cubicBezTo>
                            <a:pt x="-95" y="488156"/>
                            <a:pt x="250412" y="322612"/>
                            <a:pt x="67818" y="14573"/>
                          </a:cubicBezTo>
                          <a:close/>
                        </a:path>
                      </a:pathLst>
                    </a:custGeom>
                    <a:solidFill>
                      <a:srgbClr val="1685AD"/>
                    </a:solidFill>
                    <a:ln w="9525" cap="flat">
                      <a:noFill/>
                      <a:prstDash val="solid"/>
                      <a:miter/>
                    </a:ln>
                  </p:spPr>
                  <p:txBody>
                    <a:bodyPr rtlCol="0" anchor="ctr"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</p:grpSp>
            </p:grpSp>
            <p:grpSp>
              <p:nvGrpSpPr>
                <p:cNvPr id="291" name="组合 290"/>
                <p:cNvGrpSpPr/>
                <p:nvPr/>
              </p:nvGrpSpPr>
              <p:grpSpPr>
                <a:xfrm>
                  <a:off x="3405244" y="3099148"/>
                  <a:ext cx="281348" cy="718565"/>
                  <a:chOff x="3405244" y="3099148"/>
                  <a:chExt cx="281348" cy="718565"/>
                </a:xfrm>
              </p:grpSpPr>
              <p:grpSp>
                <p:nvGrpSpPr>
                  <p:cNvPr id="292" name="组合 291"/>
                  <p:cNvGrpSpPr/>
                  <p:nvPr/>
                </p:nvGrpSpPr>
                <p:grpSpPr>
                  <a:xfrm>
                    <a:off x="3445287" y="3099148"/>
                    <a:ext cx="192214" cy="161067"/>
                    <a:chOff x="3445287" y="3099148"/>
                    <a:chExt cx="192214" cy="161067"/>
                  </a:xfrm>
                </p:grpSpPr>
                <p:sp>
                  <p:nvSpPr>
                    <p:cNvPr id="293" name="任意多边形 292"/>
                    <p:cNvSpPr/>
                    <p:nvPr/>
                  </p:nvSpPr>
                  <p:spPr>
                    <a:xfrm>
                      <a:off x="3445382" y="3099148"/>
                      <a:ext cx="192119" cy="161067"/>
                    </a:xfrm>
                    <a:custGeom>
                      <a:gdLst>
                        <a:gd name="connsiteX0" fmla="*/ 96012 w 192119"/>
                        <a:gd name="connsiteY0" fmla="*/ 161068 h 161067"/>
                        <a:gd name="connsiteX1" fmla="*/ 96012 w 192119"/>
                        <a:gd name="connsiteY1" fmla="*/ 161068 h 161067"/>
                        <a:gd name="connsiteX2" fmla="*/ 0 w 192119"/>
                        <a:gd name="connsiteY2" fmla="*/ 65056 h 161067"/>
                        <a:gd name="connsiteX3" fmla="*/ 0 w 192119"/>
                        <a:gd name="connsiteY3" fmla="*/ 0 h 161067"/>
                        <a:gd name="connsiteX4" fmla="*/ 192119 w 192119"/>
                        <a:gd name="connsiteY4" fmla="*/ 0 h 161067"/>
                        <a:gd name="connsiteX5" fmla="*/ 192119 w 192119"/>
                        <a:gd name="connsiteY5" fmla="*/ 65056 h 161067"/>
                        <a:gd name="connsiteX6" fmla="*/ 96012 w 192119"/>
                        <a:gd name="connsiteY6" fmla="*/ 161068 h 161067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</a:cxnLst>
                      <a:rect l="l" t="t" r="r" b="b"/>
                      <a:pathLst>
                        <a:path w="192119" h="161067">
                          <a:moveTo>
                            <a:pt x="96012" y="161068"/>
                          </a:moveTo>
                          <a:lnTo>
                            <a:pt x="96012" y="161068"/>
                          </a:lnTo>
                          <a:cubicBezTo>
                            <a:pt x="42958" y="161068"/>
                            <a:pt x="0" y="118110"/>
                            <a:pt x="0" y="65056"/>
                          </a:cubicBezTo>
                          <a:lnTo>
                            <a:pt x="0" y="0"/>
                          </a:lnTo>
                          <a:lnTo>
                            <a:pt x="192119" y="0"/>
                          </a:lnTo>
                          <a:lnTo>
                            <a:pt x="192119" y="65056"/>
                          </a:lnTo>
                          <a:cubicBezTo>
                            <a:pt x="192024" y="118110"/>
                            <a:pt x="149066" y="161068"/>
                            <a:pt x="96012" y="161068"/>
                          </a:cubicBezTo>
                          <a:close/>
                        </a:path>
                      </a:pathLst>
                    </a:custGeom>
                    <a:solidFill>
                      <a:srgbClr val="FF9E6E"/>
                    </a:solidFill>
                    <a:ln w="9525" cap="flat">
                      <a:noFill/>
                      <a:prstDash val="solid"/>
                      <a:miter/>
                    </a:ln>
                  </p:spPr>
                  <p:txBody>
                    <a:bodyPr rtlCol="0" anchor="ctr"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294" name="任意多边形 293"/>
                    <p:cNvSpPr/>
                    <p:nvPr/>
                  </p:nvSpPr>
                  <p:spPr>
                    <a:xfrm>
                      <a:off x="3445287" y="3124770"/>
                      <a:ext cx="192119" cy="42368"/>
                    </a:xfrm>
                    <a:custGeom>
                      <a:gdLst>
                        <a:gd name="connsiteX0" fmla="*/ 192119 w 192119"/>
                        <a:gd name="connsiteY0" fmla="*/ 0 h 42368"/>
                        <a:gd name="connsiteX1" fmla="*/ 192119 w 192119"/>
                        <a:gd name="connsiteY1" fmla="*/ 31052 h 42368"/>
                        <a:gd name="connsiteX2" fmla="*/ 112967 w 192119"/>
                        <a:gd name="connsiteY2" fmla="*/ 41815 h 42368"/>
                        <a:gd name="connsiteX3" fmla="*/ 0 w 192119"/>
                        <a:gd name="connsiteY3" fmla="*/ 33242 h 42368"/>
                        <a:gd name="connsiteX4" fmla="*/ 0 w 192119"/>
                        <a:gd name="connsiteY4" fmla="*/ 2286 h 42368"/>
                        <a:gd name="connsiteX5" fmla="*/ 112967 w 192119"/>
                        <a:gd name="connsiteY5" fmla="*/ 10858 h 42368"/>
                        <a:gd name="connsiteX6" fmla="*/ 192119 w 192119"/>
                        <a:gd name="connsiteY6" fmla="*/ 0 h 42368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</a:cxnLst>
                      <a:rect l="l" t="t" r="r" b="b"/>
                      <a:pathLst>
                        <a:path w="192119" h="42368">
                          <a:moveTo>
                            <a:pt x="192119" y="0"/>
                          </a:moveTo>
                          <a:lnTo>
                            <a:pt x="192119" y="31052"/>
                          </a:lnTo>
                          <a:cubicBezTo>
                            <a:pt x="166592" y="36862"/>
                            <a:pt x="140113" y="40481"/>
                            <a:pt x="112967" y="41815"/>
                          </a:cubicBezTo>
                          <a:cubicBezTo>
                            <a:pt x="74105" y="43720"/>
                            <a:pt x="36195" y="40672"/>
                            <a:pt x="0" y="33242"/>
                          </a:cubicBezTo>
                          <a:lnTo>
                            <a:pt x="0" y="2286"/>
                          </a:lnTo>
                          <a:cubicBezTo>
                            <a:pt x="36195" y="9716"/>
                            <a:pt x="74105" y="12764"/>
                            <a:pt x="112967" y="10858"/>
                          </a:cubicBezTo>
                          <a:cubicBezTo>
                            <a:pt x="140113" y="9525"/>
                            <a:pt x="166592" y="5906"/>
                            <a:pt x="192119" y="0"/>
                          </a:cubicBezTo>
                          <a:close/>
                        </a:path>
                      </a:pathLst>
                    </a:custGeom>
                    <a:solidFill>
                      <a:srgbClr val="F57B3F"/>
                    </a:solidFill>
                    <a:ln w="9525" cap="flat">
                      <a:noFill/>
                      <a:prstDash val="solid"/>
                      <a:miter/>
                    </a:ln>
                  </p:spPr>
                  <p:txBody>
                    <a:bodyPr rtlCol="0" anchor="ctr"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</p:grpSp>
              <p:grpSp>
                <p:nvGrpSpPr>
                  <p:cNvPr id="295" name="组合 294"/>
                  <p:cNvGrpSpPr/>
                  <p:nvPr/>
                </p:nvGrpSpPr>
                <p:grpSpPr>
                  <a:xfrm>
                    <a:off x="3405244" y="3145084"/>
                    <a:ext cx="281348" cy="672629"/>
                    <a:chOff x="3405244" y="3145084"/>
                    <a:chExt cx="281348" cy="672629"/>
                  </a:xfrm>
                </p:grpSpPr>
                <p:grpSp>
                  <p:nvGrpSpPr>
                    <p:cNvPr id="296" name="组合 295"/>
                    <p:cNvGrpSpPr/>
                    <p:nvPr/>
                  </p:nvGrpSpPr>
                  <p:grpSpPr>
                    <a:xfrm>
                      <a:off x="3501675" y="3239832"/>
                      <a:ext cx="106394" cy="577881"/>
                      <a:chOff x="3501675" y="3239832"/>
                      <a:chExt cx="106394" cy="577881"/>
                    </a:xfrm>
                    <a:solidFill>
                      <a:srgbClr val="0D315C"/>
                    </a:solidFill>
                  </p:grpSpPr>
                  <p:sp>
                    <p:nvSpPr>
                      <p:cNvPr id="297" name="任意多边形 296"/>
                      <p:cNvSpPr/>
                      <p:nvPr/>
                    </p:nvSpPr>
                    <p:spPr>
                      <a:xfrm>
                        <a:off x="3507081" y="3239832"/>
                        <a:ext cx="95420" cy="94487"/>
                      </a:xfrm>
                      <a:custGeom>
                        <a:gdLst>
                          <a:gd name="connsiteX0" fmla="*/ 63364 w 95420"/>
                          <a:gd name="connsiteY0" fmla="*/ 94488 h 94487"/>
                          <a:gd name="connsiteX1" fmla="*/ 32122 w 95420"/>
                          <a:gd name="connsiteY1" fmla="*/ 94488 h 94487"/>
                          <a:gd name="connsiteX2" fmla="*/ 17835 w 95420"/>
                          <a:gd name="connsiteY2" fmla="*/ 83439 h 94487"/>
                          <a:gd name="connsiteX3" fmla="*/ 499 w 95420"/>
                          <a:gd name="connsiteY3" fmla="*/ 18669 h 94487"/>
                          <a:gd name="connsiteX4" fmla="*/ 14787 w 95420"/>
                          <a:gd name="connsiteY4" fmla="*/ 0 h 94487"/>
                          <a:gd name="connsiteX5" fmla="*/ 80604 w 95420"/>
                          <a:gd name="connsiteY5" fmla="*/ 0 h 94487"/>
                          <a:gd name="connsiteX6" fmla="*/ 94892 w 95420"/>
                          <a:gd name="connsiteY6" fmla="*/ 18669 h 94487"/>
                          <a:gd name="connsiteX7" fmla="*/ 77556 w 95420"/>
                          <a:gd name="connsiteY7" fmla="*/ 83439 h 94487"/>
                          <a:gd name="connsiteX8" fmla="*/ 63364 w 95420"/>
                          <a:gd name="connsiteY8" fmla="*/ 94488 h 94487"/>
                        </a:gdLst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  <a:cxn ang="0">
                            <a:pos x="connsiteX8" y="connsiteY8"/>
                          </a:cxn>
                        </a:cxnLst>
                        <a:rect l="l" t="t" r="r" b="b"/>
                        <a:pathLst>
                          <a:path w="95420" h="94487">
                            <a:moveTo>
                              <a:pt x="63364" y="94488"/>
                            </a:moveTo>
                            <a:lnTo>
                              <a:pt x="32122" y="94488"/>
                            </a:lnTo>
                            <a:cubicBezTo>
                              <a:pt x="25359" y="94488"/>
                              <a:pt x="19549" y="90011"/>
                              <a:pt x="17835" y="83439"/>
                            </a:cubicBezTo>
                            <a:lnTo>
                              <a:pt x="499" y="18669"/>
                            </a:lnTo>
                            <a:cubicBezTo>
                              <a:pt x="-1977" y="9239"/>
                              <a:pt x="5071" y="0"/>
                              <a:pt x="14787" y="0"/>
                            </a:cubicBezTo>
                            <a:lnTo>
                              <a:pt x="80604" y="0"/>
                            </a:lnTo>
                            <a:cubicBezTo>
                              <a:pt x="90320" y="0"/>
                              <a:pt x="97464" y="9239"/>
                              <a:pt x="94892" y="18669"/>
                            </a:cubicBezTo>
                            <a:lnTo>
                              <a:pt x="77556" y="83439"/>
                            </a:lnTo>
                            <a:cubicBezTo>
                              <a:pt x="76032" y="90011"/>
                              <a:pt x="70127" y="94488"/>
                              <a:pt x="63364" y="94488"/>
                            </a:cubicBezTo>
                            <a:close/>
                          </a:path>
                        </a:pathLst>
                      </a:custGeom>
                      <a:solidFill>
                        <a:srgbClr val="0D315C"/>
                      </a:solidFill>
                      <a:ln w="9525" cap="flat">
                        <a:noFill/>
                        <a:prstDash val="solid"/>
                        <a:miter/>
                      </a:ln>
                    </p:spPr>
                    <p:txBody>
                      <a:bodyPr rtlCol="0" anchor="ctr"/>
                      <a:lstStyle>
                        <a:defPPr>
                          <a:defRPr lang="zh-CN"/>
                        </a:defPPr>
                        <a:lvl1pPr marL="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1pPr>
                        <a:lvl2pPr marL="457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2pPr>
                        <a:lvl3pPr marL="914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3pPr>
                        <a:lvl4pPr marL="1371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4pPr>
                        <a:lvl5pPr marL="18288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5pPr>
                        <a:lvl6pPr marL="22860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6pPr>
                        <a:lvl7pPr marL="2743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7pPr>
                        <a:lvl8pPr marL="3200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8pPr>
                        <a:lvl9pPr marL="3657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9pPr>
                      </a:lstStyle>
                      <a:p>
                        <a:endParaRPr lang="zh-CN" altLang="en-US"/>
                      </a:p>
                    </p:txBody>
                  </p:sp>
                  <p:sp>
                    <p:nvSpPr>
                      <p:cNvPr id="298" name="任意多边形 297"/>
                      <p:cNvSpPr/>
                      <p:nvPr/>
                    </p:nvSpPr>
                    <p:spPr>
                      <a:xfrm>
                        <a:off x="3501675" y="3320795"/>
                        <a:ext cx="106394" cy="496919"/>
                      </a:xfrm>
                      <a:custGeom>
                        <a:gdLst>
                          <a:gd name="connsiteX0" fmla="*/ 106394 w 106394"/>
                          <a:gd name="connsiteY0" fmla="*/ 427101 h 496919"/>
                          <a:gd name="connsiteX1" fmla="*/ 50864 w 106394"/>
                          <a:gd name="connsiteY1" fmla="*/ 496919 h 496919"/>
                          <a:gd name="connsiteX2" fmla="*/ 0 w 106394"/>
                          <a:gd name="connsiteY2" fmla="*/ 427101 h 496919"/>
                          <a:gd name="connsiteX3" fmla="*/ 34957 w 106394"/>
                          <a:gd name="connsiteY3" fmla="*/ 0 h 496919"/>
                          <a:gd name="connsiteX4" fmla="*/ 71437 w 106394"/>
                          <a:gd name="connsiteY4" fmla="*/ 0 h 496919"/>
                        </a:gdLst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</a:cxnLst>
                        <a:rect l="l" t="t" r="r" b="b"/>
                        <a:pathLst>
                          <a:path w="106394" h="496919">
                            <a:moveTo>
                              <a:pt x="106394" y="427101"/>
                            </a:moveTo>
                            <a:lnTo>
                              <a:pt x="50864" y="496919"/>
                            </a:lnTo>
                            <a:lnTo>
                              <a:pt x="0" y="427101"/>
                            </a:lnTo>
                            <a:lnTo>
                              <a:pt x="34957" y="0"/>
                            </a:lnTo>
                            <a:lnTo>
                              <a:pt x="71437" y="0"/>
                            </a:lnTo>
                            <a:close/>
                          </a:path>
                        </a:pathLst>
                      </a:custGeom>
                      <a:solidFill>
                        <a:srgbClr val="0D315C"/>
                      </a:solidFill>
                      <a:ln w="9525" cap="flat">
                        <a:noFill/>
                        <a:prstDash val="solid"/>
                        <a:miter/>
                      </a:ln>
                    </p:spPr>
                    <p:txBody>
                      <a:bodyPr rtlCol="0" anchor="ctr"/>
                      <a:lstStyle>
                        <a:defPPr>
                          <a:defRPr lang="zh-CN"/>
                        </a:defPPr>
                        <a:lvl1pPr marL="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1pPr>
                        <a:lvl2pPr marL="457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2pPr>
                        <a:lvl3pPr marL="914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3pPr>
                        <a:lvl4pPr marL="1371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4pPr>
                        <a:lvl5pPr marL="18288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5pPr>
                        <a:lvl6pPr marL="22860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6pPr>
                        <a:lvl7pPr marL="2743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7pPr>
                        <a:lvl8pPr marL="3200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8pPr>
                        <a:lvl9pPr marL="3657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9pPr>
                      </a:lstStyle>
                      <a:p>
                        <a:endParaRPr lang="zh-CN" altLang="en-US"/>
                      </a:p>
                    </p:txBody>
                  </p:sp>
                </p:grpSp>
                <p:sp>
                  <p:nvSpPr>
                    <p:cNvPr id="299" name="任意多边形 298"/>
                    <p:cNvSpPr/>
                    <p:nvPr/>
                  </p:nvSpPr>
                  <p:spPr>
                    <a:xfrm>
                      <a:off x="3405244" y="3145084"/>
                      <a:ext cx="149896" cy="154409"/>
                    </a:xfrm>
                    <a:custGeom>
                      <a:gdLst>
                        <a:gd name="connsiteX0" fmla="*/ 123196 w 149896"/>
                        <a:gd name="connsiteY0" fmla="*/ 151898 h 154409"/>
                        <a:gd name="connsiteX1" fmla="*/ 144055 w 149896"/>
                        <a:gd name="connsiteY1" fmla="*/ 58458 h 154409"/>
                        <a:gd name="connsiteX2" fmla="*/ 48424 w 149896"/>
                        <a:gd name="connsiteY2" fmla="*/ 1308 h 154409"/>
                        <a:gd name="connsiteX3" fmla="*/ 37566 w 149896"/>
                        <a:gd name="connsiteY3" fmla="*/ 1784 h 154409"/>
                        <a:gd name="connsiteX4" fmla="*/ 4800 w 149896"/>
                        <a:gd name="connsiteY4" fmla="*/ 23215 h 154409"/>
                        <a:gd name="connsiteX5" fmla="*/ 1466 w 149896"/>
                        <a:gd name="connsiteY5" fmla="*/ 37408 h 154409"/>
                        <a:gd name="connsiteX6" fmla="*/ 123196 w 149896"/>
                        <a:gd name="connsiteY6" fmla="*/ 151898 h 154409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</a:cxnLst>
                      <a:rect l="l" t="t" r="r" b="b"/>
                      <a:pathLst>
                        <a:path w="149896" h="154409">
                          <a:moveTo>
                            <a:pt x="123196" y="151898"/>
                          </a:moveTo>
                          <a:cubicBezTo>
                            <a:pt x="123196" y="151898"/>
                            <a:pt x="164915" y="75127"/>
                            <a:pt x="144055" y="58458"/>
                          </a:cubicBezTo>
                          <a:cubicBezTo>
                            <a:pt x="126529" y="44456"/>
                            <a:pt x="66903" y="11500"/>
                            <a:pt x="48424" y="1308"/>
                          </a:cubicBezTo>
                          <a:cubicBezTo>
                            <a:pt x="44995" y="-597"/>
                            <a:pt x="40804" y="-407"/>
                            <a:pt x="37566" y="1784"/>
                          </a:cubicBezTo>
                          <a:lnTo>
                            <a:pt x="4800" y="23215"/>
                          </a:lnTo>
                          <a:cubicBezTo>
                            <a:pt x="37" y="26263"/>
                            <a:pt x="-1391" y="32550"/>
                            <a:pt x="1466" y="37408"/>
                          </a:cubicBezTo>
                          <a:cubicBezTo>
                            <a:pt x="19659" y="68745"/>
                            <a:pt x="59378" y="171710"/>
                            <a:pt x="123196" y="151898"/>
                          </a:cubicBezTo>
                          <a:close/>
                        </a:path>
                      </a:pathLst>
                    </a:custGeom>
                    <a:solidFill>
                      <a:srgbClr val="E0EEFF"/>
                    </a:solidFill>
                    <a:ln w="9525" cap="flat">
                      <a:noFill/>
                      <a:prstDash val="solid"/>
                      <a:miter/>
                    </a:ln>
                  </p:spPr>
                  <p:txBody>
                    <a:bodyPr rtlCol="0" anchor="ctr"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300" name="任意多边形 299"/>
                    <p:cNvSpPr/>
                    <p:nvPr/>
                  </p:nvSpPr>
                  <p:spPr>
                    <a:xfrm>
                      <a:off x="3536696" y="3145084"/>
                      <a:ext cx="149896" cy="154409"/>
                    </a:xfrm>
                    <a:custGeom>
                      <a:gdLst>
                        <a:gd name="connsiteX0" fmla="*/ 26700 w 149896"/>
                        <a:gd name="connsiteY0" fmla="*/ 151898 h 154409"/>
                        <a:gd name="connsiteX1" fmla="*/ 5841 w 149896"/>
                        <a:gd name="connsiteY1" fmla="*/ 58458 h 154409"/>
                        <a:gd name="connsiteX2" fmla="*/ 101472 w 149896"/>
                        <a:gd name="connsiteY2" fmla="*/ 1308 h 154409"/>
                        <a:gd name="connsiteX3" fmla="*/ 112330 w 149896"/>
                        <a:gd name="connsiteY3" fmla="*/ 1784 h 154409"/>
                        <a:gd name="connsiteX4" fmla="*/ 145096 w 149896"/>
                        <a:gd name="connsiteY4" fmla="*/ 23215 h 154409"/>
                        <a:gd name="connsiteX5" fmla="*/ 148430 w 149896"/>
                        <a:gd name="connsiteY5" fmla="*/ 37408 h 154409"/>
                        <a:gd name="connsiteX6" fmla="*/ 26700 w 149896"/>
                        <a:gd name="connsiteY6" fmla="*/ 151898 h 154409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</a:cxnLst>
                      <a:rect l="l" t="t" r="r" b="b"/>
                      <a:pathLst>
                        <a:path w="149896" h="154409">
                          <a:moveTo>
                            <a:pt x="26700" y="151898"/>
                          </a:moveTo>
                          <a:cubicBezTo>
                            <a:pt x="26700" y="151898"/>
                            <a:pt x="-15019" y="75127"/>
                            <a:pt x="5841" y="58458"/>
                          </a:cubicBezTo>
                          <a:cubicBezTo>
                            <a:pt x="23367" y="44456"/>
                            <a:pt x="82993" y="11500"/>
                            <a:pt x="101472" y="1308"/>
                          </a:cubicBezTo>
                          <a:cubicBezTo>
                            <a:pt x="104901" y="-597"/>
                            <a:pt x="109092" y="-407"/>
                            <a:pt x="112330" y="1784"/>
                          </a:cubicBezTo>
                          <a:lnTo>
                            <a:pt x="145096" y="23215"/>
                          </a:lnTo>
                          <a:cubicBezTo>
                            <a:pt x="149859" y="26263"/>
                            <a:pt x="151288" y="32550"/>
                            <a:pt x="148430" y="37408"/>
                          </a:cubicBezTo>
                          <a:cubicBezTo>
                            <a:pt x="130237" y="68745"/>
                            <a:pt x="90423" y="171710"/>
                            <a:pt x="26700" y="151898"/>
                          </a:cubicBezTo>
                          <a:close/>
                        </a:path>
                      </a:pathLst>
                    </a:custGeom>
                    <a:solidFill>
                      <a:srgbClr val="E0EEFF"/>
                    </a:solidFill>
                    <a:ln w="9525" cap="flat">
                      <a:noFill/>
                      <a:prstDash val="solid"/>
                      <a:miter/>
                    </a:ln>
                  </p:spPr>
                  <p:txBody>
                    <a:bodyPr rtlCol="0" anchor="ctr"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grpSp>
                  <p:nvGrpSpPr>
                    <p:cNvPr id="301" name="组合 300"/>
                    <p:cNvGrpSpPr/>
                    <p:nvPr/>
                  </p:nvGrpSpPr>
                  <p:grpSpPr>
                    <a:xfrm>
                      <a:off x="3463289" y="3202399"/>
                      <a:ext cx="186404" cy="101510"/>
                      <a:chOff x="3463289" y="3202399"/>
                      <a:chExt cx="186404" cy="101510"/>
                    </a:xfrm>
                    <a:solidFill>
                      <a:srgbClr val="89BFFF"/>
                    </a:solidFill>
                  </p:grpSpPr>
                  <p:sp>
                    <p:nvSpPr>
                      <p:cNvPr id="302" name="任意多边形 301"/>
                      <p:cNvSpPr/>
                      <p:nvPr/>
                    </p:nvSpPr>
                    <p:spPr>
                      <a:xfrm>
                        <a:off x="3463289" y="3202399"/>
                        <a:ext cx="86487" cy="100949"/>
                      </a:xfrm>
                      <a:custGeom>
                        <a:gdLst>
                          <a:gd name="connsiteX0" fmla="*/ 0 w 86487"/>
                          <a:gd name="connsiteY0" fmla="*/ 82106 h 100949"/>
                          <a:gd name="connsiteX1" fmla="*/ 16097 w 86487"/>
                          <a:gd name="connsiteY1" fmla="*/ 87725 h 100949"/>
                          <a:gd name="connsiteX2" fmla="*/ 32385 w 86487"/>
                          <a:gd name="connsiteY2" fmla="*/ 91345 h 100949"/>
                          <a:gd name="connsiteX3" fmla="*/ 48673 w 86487"/>
                          <a:gd name="connsiteY3" fmla="*/ 92488 h 100949"/>
                          <a:gd name="connsiteX4" fmla="*/ 64008 w 86487"/>
                          <a:gd name="connsiteY4" fmla="*/ 90297 h 100949"/>
                          <a:gd name="connsiteX5" fmla="*/ 61341 w 86487"/>
                          <a:gd name="connsiteY5" fmla="*/ 92869 h 100949"/>
                          <a:gd name="connsiteX6" fmla="*/ 78296 w 86487"/>
                          <a:gd name="connsiteY6" fmla="*/ 53721 h 100949"/>
                          <a:gd name="connsiteX7" fmla="*/ 77915 w 86487"/>
                          <a:gd name="connsiteY7" fmla="*/ 55340 h 100949"/>
                          <a:gd name="connsiteX8" fmla="*/ 82772 w 86487"/>
                          <a:gd name="connsiteY8" fmla="*/ 0 h 100949"/>
                          <a:gd name="connsiteX9" fmla="*/ 86487 w 86487"/>
                          <a:gd name="connsiteY9" fmla="*/ 55435 h 100949"/>
                          <a:gd name="connsiteX10" fmla="*/ 86487 w 86487"/>
                          <a:gd name="connsiteY10" fmla="*/ 56102 h 100949"/>
                          <a:gd name="connsiteX11" fmla="*/ 86106 w 86487"/>
                          <a:gd name="connsiteY11" fmla="*/ 57055 h 100949"/>
                          <a:gd name="connsiteX12" fmla="*/ 69723 w 86487"/>
                          <a:gd name="connsiteY12" fmla="*/ 96488 h 100949"/>
                          <a:gd name="connsiteX13" fmla="*/ 68866 w 86487"/>
                          <a:gd name="connsiteY13" fmla="*/ 98489 h 100949"/>
                          <a:gd name="connsiteX14" fmla="*/ 67056 w 86487"/>
                          <a:gd name="connsiteY14" fmla="*/ 99060 h 100949"/>
                          <a:gd name="connsiteX15" fmla="*/ 48578 w 86487"/>
                          <a:gd name="connsiteY15" fmla="*/ 100870 h 100949"/>
                          <a:gd name="connsiteX16" fmla="*/ 30956 w 86487"/>
                          <a:gd name="connsiteY16" fmla="*/ 97917 h 100949"/>
                          <a:gd name="connsiteX17" fmla="*/ 14669 w 86487"/>
                          <a:gd name="connsiteY17" fmla="*/ 91440 h 100949"/>
                          <a:gd name="connsiteX18" fmla="*/ 0 w 86487"/>
                          <a:gd name="connsiteY18" fmla="*/ 82106 h 100949"/>
                        </a:gdLst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  <a:cxn ang="0">
                            <a:pos x="connsiteX8" y="connsiteY8"/>
                          </a:cxn>
                          <a:cxn ang="0">
                            <a:pos x="connsiteX9" y="connsiteY9"/>
                          </a:cxn>
                          <a:cxn ang="0">
                            <a:pos x="connsiteX10" y="connsiteY10"/>
                          </a:cxn>
                          <a:cxn ang="0">
                            <a:pos x="connsiteX11" y="connsiteY11"/>
                          </a:cxn>
                          <a:cxn ang="0">
                            <a:pos x="connsiteX12" y="connsiteY12"/>
                          </a:cxn>
                          <a:cxn ang="0">
                            <a:pos x="connsiteX13" y="connsiteY13"/>
                          </a:cxn>
                          <a:cxn ang="0">
                            <a:pos x="connsiteX14" y="connsiteY14"/>
                          </a:cxn>
                          <a:cxn ang="0">
                            <a:pos x="connsiteX15" y="connsiteY15"/>
                          </a:cxn>
                          <a:cxn ang="0">
                            <a:pos x="connsiteX16" y="connsiteY16"/>
                          </a:cxn>
                          <a:cxn ang="0">
                            <a:pos x="connsiteX17" y="connsiteY17"/>
                          </a:cxn>
                          <a:cxn ang="0">
                            <a:pos x="connsiteX18" y="connsiteY18"/>
                          </a:cxn>
                        </a:cxnLst>
                        <a:rect l="l" t="t" r="r" b="b"/>
                        <a:pathLst>
                          <a:path w="86487" h="100949">
                            <a:moveTo>
                              <a:pt x="0" y="82106"/>
                            </a:moveTo>
                            <a:cubicBezTo>
                              <a:pt x="5429" y="84106"/>
                              <a:pt x="10668" y="86201"/>
                              <a:pt x="16097" y="87725"/>
                            </a:cubicBezTo>
                            <a:cubicBezTo>
                              <a:pt x="21527" y="89154"/>
                              <a:pt x="26956" y="90583"/>
                              <a:pt x="32385" y="91345"/>
                            </a:cubicBezTo>
                            <a:cubicBezTo>
                              <a:pt x="37814" y="92202"/>
                              <a:pt x="43244" y="92488"/>
                              <a:pt x="48673" y="92488"/>
                            </a:cubicBezTo>
                            <a:cubicBezTo>
                              <a:pt x="53912" y="92393"/>
                              <a:pt x="59627" y="91535"/>
                              <a:pt x="64008" y="90297"/>
                            </a:cubicBezTo>
                            <a:lnTo>
                              <a:pt x="61341" y="92869"/>
                            </a:lnTo>
                            <a:cubicBezTo>
                              <a:pt x="66675" y="79724"/>
                              <a:pt x="72295" y="66580"/>
                              <a:pt x="78296" y="53721"/>
                            </a:cubicBezTo>
                            <a:lnTo>
                              <a:pt x="77915" y="55340"/>
                            </a:lnTo>
                            <a:cubicBezTo>
                              <a:pt x="78677" y="36862"/>
                              <a:pt x="80105" y="18479"/>
                              <a:pt x="82772" y="0"/>
                            </a:cubicBezTo>
                            <a:cubicBezTo>
                              <a:pt x="85058" y="18479"/>
                              <a:pt x="86106" y="36957"/>
                              <a:pt x="86487" y="55435"/>
                            </a:cubicBezTo>
                            <a:lnTo>
                              <a:pt x="86487" y="56102"/>
                            </a:lnTo>
                            <a:lnTo>
                              <a:pt x="86106" y="57055"/>
                            </a:lnTo>
                            <a:cubicBezTo>
                              <a:pt x="81058" y="70390"/>
                              <a:pt x="75438" y="83439"/>
                              <a:pt x="69723" y="96488"/>
                            </a:cubicBezTo>
                            <a:lnTo>
                              <a:pt x="68866" y="98489"/>
                            </a:lnTo>
                            <a:lnTo>
                              <a:pt x="67056" y="99060"/>
                            </a:lnTo>
                            <a:cubicBezTo>
                              <a:pt x="60484" y="101060"/>
                              <a:pt x="54674" y="101060"/>
                              <a:pt x="48578" y="100870"/>
                            </a:cubicBezTo>
                            <a:cubicBezTo>
                              <a:pt x="42577" y="100679"/>
                              <a:pt x="36671" y="99441"/>
                              <a:pt x="30956" y="97917"/>
                            </a:cubicBezTo>
                            <a:cubicBezTo>
                              <a:pt x="25336" y="96202"/>
                              <a:pt x="19812" y="94202"/>
                              <a:pt x="14669" y="91440"/>
                            </a:cubicBezTo>
                            <a:cubicBezTo>
                              <a:pt x="9525" y="88678"/>
                              <a:pt x="4572" y="85630"/>
                              <a:pt x="0" y="82106"/>
                            </a:cubicBezTo>
                            <a:close/>
                          </a:path>
                        </a:pathLst>
                      </a:custGeom>
                      <a:solidFill>
                        <a:srgbClr val="89BFFF"/>
                      </a:solidFill>
                      <a:ln w="9525" cap="flat">
                        <a:noFill/>
                        <a:prstDash val="solid"/>
                        <a:miter/>
                      </a:ln>
                    </p:spPr>
                    <p:txBody>
                      <a:bodyPr rtlCol="0" anchor="ctr"/>
                      <a:lstStyle>
                        <a:defPPr>
                          <a:defRPr lang="zh-CN"/>
                        </a:defPPr>
                        <a:lvl1pPr marL="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1pPr>
                        <a:lvl2pPr marL="457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2pPr>
                        <a:lvl3pPr marL="914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3pPr>
                        <a:lvl4pPr marL="1371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4pPr>
                        <a:lvl5pPr marL="18288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5pPr>
                        <a:lvl6pPr marL="22860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6pPr>
                        <a:lvl7pPr marL="2743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7pPr>
                        <a:lvl8pPr marL="3200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8pPr>
                        <a:lvl9pPr marL="3657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9pPr>
                      </a:lstStyle>
                      <a:p>
                        <a:endParaRPr lang="zh-CN" altLang="en-US"/>
                      </a:p>
                    </p:txBody>
                  </p:sp>
                  <p:sp>
                    <p:nvSpPr>
                      <p:cNvPr id="303" name="任意多边形 302"/>
                      <p:cNvSpPr/>
                      <p:nvPr/>
                    </p:nvSpPr>
                    <p:spPr>
                      <a:xfrm>
                        <a:off x="3545490" y="3257739"/>
                        <a:ext cx="104203" cy="46170"/>
                      </a:xfrm>
                      <a:custGeom>
                        <a:gdLst>
                          <a:gd name="connsiteX0" fmla="*/ 0 w 104203"/>
                          <a:gd name="connsiteY0" fmla="*/ 0 h 46170"/>
                          <a:gd name="connsiteX1" fmla="*/ 21622 w 104203"/>
                          <a:gd name="connsiteY1" fmla="*/ 36957 h 46170"/>
                          <a:gd name="connsiteX2" fmla="*/ 19526 w 104203"/>
                          <a:gd name="connsiteY2" fmla="*/ 34862 h 46170"/>
                          <a:gd name="connsiteX3" fmla="*/ 40576 w 104203"/>
                          <a:gd name="connsiteY3" fmla="*/ 36767 h 46170"/>
                          <a:gd name="connsiteX4" fmla="*/ 62293 w 104203"/>
                          <a:gd name="connsiteY4" fmla="*/ 32861 h 46170"/>
                          <a:gd name="connsiteX5" fmla="*/ 83439 w 104203"/>
                          <a:gd name="connsiteY5" fmla="*/ 24860 h 46170"/>
                          <a:gd name="connsiteX6" fmla="*/ 93821 w 104203"/>
                          <a:gd name="connsiteY6" fmla="*/ 19812 h 46170"/>
                          <a:gd name="connsiteX7" fmla="*/ 104203 w 104203"/>
                          <a:gd name="connsiteY7" fmla="*/ 14288 h 46170"/>
                          <a:gd name="connsiteX8" fmla="*/ 95726 w 104203"/>
                          <a:gd name="connsiteY8" fmla="*/ 22574 h 46170"/>
                          <a:gd name="connsiteX9" fmla="*/ 86296 w 104203"/>
                          <a:gd name="connsiteY9" fmla="*/ 29813 h 46170"/>
                          <a:gd name="connsiteX10" fmla="*/ 64960 w 104203"/>
                          <a:gd name="connsiteY10" fmla="*/ 40958 h 46170"/>
                          <a:gd name="connsiteX11" fmla="*/ 41053 w 104203"/>
                          <a:gd name="connsiteY11" fmla="*/ 46101 h 46170"/>
                          <a:gd name="connsiteX12" fmla="*/ 16097 w 104203"/>
                          <a:gd name="connsiteY12" fmla="*/ 42386 h 46170"/>
                          <a:gd name="connsiteX13" fmla="*/ 14573 w 104203"/>
                          <a:gd name="connsiteY13" fmla="*/ 41720 h 46170"/>
                          <a:gd name="connsiteX14" fmla="*/ 14002 w 104203"/>
                          <a:gd name="connsiteY14" fmla="*/ 40291 h 46170"/>
                          <a:gd name="connsiteX15" fmla="*/ 0 w 104203"/>
                          <a:gd name="connsiteY15" fmla="*/ 0 h 46170"/>
                        </a:gdLst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  <a:cxn ang="0">
                            <a:pos x="connsiteX8" y="connsiteY8"/>
                          </a:cxn>
                          <a:cxn ang="0">
                            <a:pos x="connsiteX9" y="connsiteY9"/>
                          </a:cxn>
                          <a:cxn ang="0">
                            <a:pos x="connsiteX10" y="connsiteY10"/>
                          </a:cxn>
                          <a:cxn ang="0">
                            <a:pos x="connsiteX11" y="connsiteY11"/>
                          </a:cxn>
                          <a:cxn ang="0">
                            <a:pos x="connsiteX12" y="connsiteY12"/>
                          </a:cxn>
                          <a:cxn ang="0">
                            <a:pos x="connsiteX13" y="connsiteY13"/>
                          </a:cxn>
                          <a:cxn ang="0">
                            <a:pos x="connsiteX14" y="connsiteY14"/>
                          </a:cxn>
                          <a:cxn ang="0">
                            <a:pos x="connsiteX15" y="connsiteY15"/>
                          </a:cxn>
                        </a:cxnLst>
                        <a:rect l="l" t="t" r="r" b="b"/>
                        <a:pathLst>
                          <a:path w="104203" h="46170">
                            <a:moveTo>
                              <a:pt x="0" y="0"/>
                            </a:moveTo>
                            <a:cubicBezTo>
                              <a:pt x="8191" y="11906"/>
                              <a:pt x="15049" y="24384"/>
                              <a:pt x="21622" y="36957"/>
                            </a:cubicBezTo>
                            <a:lnTo>
                              <a:pt x="19526" y="34862"/>
                            </a:lnTo>
                            <a:cubicBezTo>
                              <a:pt x="25717" y="36671"/>
                              <a:pt x="33433" y="37243"/>
                              <a:pt x="40576" y="36767"/>
                            </a:cubicBezTo>
                            <a:cubicBezTo>
                              <a:pt x="47911" y="36385"/>
                              <a:pt x="55150" y="34766"/>
                              <a:pt x="62293" y="32861"/>
                            </a:cubicBezTo>
                            <a:cubicBezTo>
                              <a:pt x="69532" y="30861"/>
                              <a:pt x="76390" y="27908"/>
                              <a:pt x="83439" y="24860"/>
                            </a:cubicBezTo>
                            <a:lnTo>
                              <a:pt x="93821" y="19812"/>
                            </a:lnTo>
                            <a:cubicBezTo>
                              <a:pt x="97155" y="17907"/>
                              <a:pt x="100679" y="16097"/>
                              <a:pt x="104203" y="14288"/>
                            </a:cubicBezTo>
                            <a:cubicBezTo>
                              <a:pt x="101536" y="17145"/>
                              <a:pt x="98679" y="19907"/>
                              <a:pt x="95726" y="22574"/>
                            </a:cubicBezTo>
                            <a:cubicBezTo>
                              <a:pt x="92678" y="25051"/>
                              <a:pt x="89630" y="27623"/>
                              <a:pt x="86296" y="29813"/>
                            </a:cubicBezTo>
                            <a:cubicBezTo>
                              <a:pt x="79629" y="34195"/>
                              <a:pt x="72676" y="38291"/>
                              <a:pt x="64960" y="40958"/>
                            </a:cubicBezTo>
                            <a:cubicBezTo>
                              <a:pt x="57340" y="43815"/>
                              <a:pt x="49340" y="45625"/>
                              <a:pt x="41053" y="46101"/>
                            </a:cubicBezTo>
                            <a:cubicBezTo>
                              <a:pt x="32671" y="46387"/>
                              <a:pt x="24670" y="45910"/>
                              <a:pt x="16097" y="42386"/>
                            </a:cubicBezTo>
                            <a:lnTo>
                              <a:pt x="14573" y="41720"/>
                            </a:lnTo>
                            <a:lnTo>
                              <a:pt x="14002" y="40291"/>
                            </a:lnTo>
                            <a:cubicBezTo>
                              <a:pt x="8763" y="27242"/>
                              <a:pt x="3715" y="13907"/>
                              <a:pt x="0" y="0"/>
                            </a:cubicBezTo>
                            <a:close/>
                          </a:path>
                        </a:pathLst>
                      </a:custGeom>
                      <a:solidFill>
                        <a:srgbClr val="89BFFF"/>
                      </a:solidFill>
                      <a:ln w="9525" cap="flat">
                        <a:noFill/>
                        <a:prstDash val="solid"/>
                        <a:miter/>
                      </a:ln>
                    </p:spPr>
                    <p:txBody>
                      <a:bodyPr rtlCol="0" anchor="ctr"/>
                      <a:lstStyle>
                        <a:defPPr>
                          <a:defRPr lang="zh-CN"/>
                        </a:defPPr>
                        <a:lvl1pPr marL="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1pPr>
                        <a:lvl2pPr marL="457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2pPr>
                        <a:lvl3pPr marL="914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3pPr>
                        <a:lvl4pPr marL="1371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4pPr>
                        <a:lvl5pPr marL="18288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5pPr>
                        <a:lvl6pPr marL="22860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6pPr>
                        <a:lvl7pPr marL="2743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7pPr>
                        <a:lvl8pPr marL="3200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8pPr>
                        <a:lvl9pPr marL="3657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9pPr>
                      </a:lstStyle>
                      <a:p>
                        <a:endParaRPr lang="zh-CN" altLang="en-US"/>
                      </a:p>
                    </p:txBody>
                  </p:sp>
                </p:grpSp>
              </p:grpSp>
            </p:grpSp>
            <p:grpSp>
              <p:nvGrpSpPr>
                <p:cNvPr id="304" name="组合 303"/>
                <p:cNvGrpSpPr/>
                <p:nvPr/>
              </p:nvGrpSpPr>
              <p:grpSpPr>
                <a:xfrm>
                  <a:off x="3240214" y="3194684"/>
                  <a:ext cx="963644" cy="714359"/>
                  <a:chOff x="3240214" y="3194684"/>
                  <a:chExt cx="963644" cy="714359"/>
                </a:xfrm>
              </p:grpSpPr>
              <p:grpSp>
                <p:nvGrpSpPr>
                  <p:cNvPr id="305" name="组合 304"/>
                  <p:cNvGrpSpPr/>
                  <p:nvPr/>
                </p:nvGrpSpPr>
                <p:grpSpPr>
                  <a:xfrm>
                    <a:off x="3415474" y="3423189"/>
                    <a:ext cx="788384" cy="430053"/>
                    <a:chOff x="3415474" y="3423189"/>
                    <a:chExt cx="788384" cy="430053"/>
                  </a:xfrm>
                </p:grpSpPr>
                <p:grpSp>
                  <p:nvGrpSpPr>
                    <p:cNvPr id="306" name="组合 305"/>
                    <p:cNvGrpSpPr/>
                    <p:nvPr/>
                  </p:nvGrpSpPr>
                  <p:grpSpPr>
                    <a:xfrm>
                      <a:off x="3519296" y="3423189"/>
                      <a:ext cx="575119" cy="107156"/>
                      <a:chOff x="3519296" y="3423189"/>
                      <a:chExt cx="575119" cy="107156"/>
                    </a:xfrm>
                    <a:solidFill>
                      <a:srgbClr val="C71B1B"/>
                    </a:solidFill>
                  </p:grpSpPr>
                  <p:sp>
                    <p:nvSpPr>
                      <p:cNvPr id="307" name="任意多边形 306"/>
                      <p:cNvSpPr/>
                      <p:nvPr/>
                    </p:nvSpPr>
                    <p:spPr>
                      <a:xfrm>
                        <a:off x="3519296" y="3423189"/>
                        <a:ext cx="575119" cy="107156"/>
                      </a:xfrm>
                      <a:custGeom>
                        <a:gdLst>
                          <a:gd name="connsiteX0" fmla="*/ 0 w 575119"/>
                          <a:gd name="connsiteY0" fmla="*/ 0 h 107156"/>
                          <a:gd name="connsiteX1" fmla="*/ 575120 w 575119"/>
                          <a:gd name="connsiteY1" fmla="*/ 0 h 107156"/>
                          <a:gd name="connsiteX2" fmla="*/ 575120 w 575119"/>
                          <a:gd name="connsiteY2" fmla="*/ 107156 h 107156"/>
                          <a:gd name="connsiteX3" fmla="*/ 0 w 575119"/>
                          <a:gd name="connsiteY3" fmla="*/ 107156 h 107156"/>
                        </a:gdLst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</a:cxnLst>
                        <a:rect l="l" t="t" r="r" b="b"/>
                        <a:pathLst>
                          <a:path w="575119" h="107156">
                            <a:moveTo>
                              <a:pt x="0" y="0"/>
                            </a:moveTo>
                            <a:lnTo>
                              <a:pt x="575120" y="0"/>
                            </a:lnTo>
                            <a:lnTo>
                              <a:pt x="575120" y="107156"/>
                            </a:lnTo>
                            <a:lnTo>
                              <a:pt x="0" y="107156"/>
                            </a:lnTo>
                            <a:close/>
                          </a:path>
                        </a:pathLst>
                      </a:custGeom>
                      <a:solidFill>
                        <a:srgbClr val="C71B1B"/>
                      </a:solidFill>
                      <a:ln w="9525" cap="flat">
                        <a:noFill/>
                        <a:prstDash val="solid"/>
                        <a:miter/>
                      </a:ln>
                    </p:spPr>
                    <p:txBody>
                      <a:bodyPr rtlCol="0" anchor="ctr"/>
                      <a:lstStyle>
                        <a:defPPr>
                          <a:defRPr lang="zh-CN"/>
                        </a:defPPr>
                        <a:lvl1pPr marL="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1pPr>
                        <a:lvl2pPr marL="457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2pPr>
                        <a:lvl3pPr marL="914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3pPr>
                        <a:lvl4pPr marL="1371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4pPr>
                        <a:lvl5pPr marL="18288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5pPr>
                        <a:lvl6pPr marL="22860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6pPr>
                        <a:lvl7pPr marL="2743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7pPr>
                        <a:lvl8pPr marL="3200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8pPr>
                        <a:lvl9pPr marL="3657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9pPr>
                      </a:lstStyle>
                      <a:p>
                        <a:endParaRPr lang="zh-CN" altLang="en-US"/>
                      </a:p>
                    </p:txBody>
                  </p:sp>
                  <p:grpSp>
                    <p:nvGrpSpPr>
                      <p:cNvPr id="308" name="组合 307"/>
                      <p:cNvGrpSpPr/>
                      <p:nvPr/>
                    </p:nvGrpSpPr>
                    <p:grpSpPr>
                      <a:xfrm>
                        <a:off x="3574065" y="3432714"/>
                        <a:ext cx="442912" cy="90487"/>
                        <a:chOff x="3574065" y="3432714"/>
                        <a:chExt cx="442912" cy="90487"/>
                      </a:xfrm>
                      <a:solidFill>
                        <a:srgbClr val="C71B1B"/>
                      </a:solidFill>
                    </p:grpSpPr>
                    <p:sp>
                      <p:nvSpPr>
                        <p:cNvPr id="309" name="任意多边形 308"/>
                        <p:cNvSpPr/>
                        <p:nvPr/>
                      </p:nvSpPr>
                      <p:spPr>
                        <a:xfrm>
                          <a:off x="4007452" y="3432714"/>
                          <a:ext cx="9525" cy="90487"/>
                        </a:xfrm>
                        <a:custGeom>
                          <a:gdLst>
                            <a:gd name="connsiteX0" fmla="*/ 4763 w 9525"/>
                            <a:gd name="connsiteY0" fmla="*/ 0 h 90487"/>
                            <a:gd name="connsiteX1" fmla="*/ 9525 w 9525"/>
                            <a:gd name="connsiteY1" fmla="*/ 45244 h 90487"/>
                            <a:gd name="connsiteX2" fmla="*/ 4763 w 9525"/>
                            <a:gd name="connsiteY2" fmla="*/ 90488 h 90487"/>
                            <a:gd name="connsiteX3" fmla="*/ 0 w 9525"/>
                            <a:gd name="connsiteY3" fmla="*/ 45244 h 90487"/>
                            <a:gd name="connsiteX4" fmla="*/ 4763 w 9525"/>
                            <a:gd name="connsiteY4" fmla="*/ 0 h 90487"/>
                          </a:gdLst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</a:cxnLst>
                          <a:rect l="l" t="t" r="r" b="b"/>
                          <a:pathLst>
                            <a:path w="9525" h="90487">
                              <a:moveTo>
                                <a:pt x="4763" y="0"/>
                              </a:moveTo>
                              <a:cubicBezTo>
                                <a:pt x="8477" y="15050"/>
                                <a:pt x="9334" y="30194"/>
                                <a:pt x="9525" y="45244"/>
                              </a:cubicBezTo>
                              <a:cubicBezTo>
                                <a:pt x="9430" y="60293"/>
                                <a:pt x="8572" y="75438"/>
                                <a:pt x="4763" y="90488"/>
                              </a:cubicBezTo>
                              <a:cubicBezTo>
                                <a:pt x="952" y="75438"/>
                                <a:pt x="95" y="60293"/>
                                <a:pt x="0" y="45244"/>
                              </a:cubicBezTo>
                              <a:cubicBezTo>
                                <a:pt x="190" y="30194"/>
                                <a:pt x="1048" y="15145"/>
                                <a:pt x="4763" y="0"/>
                              </a:cubicBezTo>
                              <a:close/>
                            </a:path>
                          </a:pathLst>
                        </a:custGeom>
                        <a:solidFill>
                          <a:srgbClr val="C71B1B"/>
                        </a:solidFill>
                        <a:ln w="9525" cap="flat">
                          <a:noFill/>
                          <a:prstDash val="solid"/>
                          <a:miter/>
                        </a:ln>
                      </p:spPr>
                      <p:txBody>
                        <a:bodyPr rtlCol="0" anchor="ctr"/>
                        <a:lstStyle>
                          <a:defPPr>
                            <a:defRPr lang="zh-CN"/>
                          </a:defPPr>
                          <a:lvl1pPr marL="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1pPr>
                          <a:lvl2pPr marL="4572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2pPr>
                          <a:lvl3pPr marL="9144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3pPr>
                          <a:lvl4pPr marL="13716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4pPr>
                          <a:lvl5pPr marL="18288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5pPr>
                          <a:lvl6pPr marL="22860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6pPr>
                          <a:lvl7pPr marL="27432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7pPr>
                          <a:lvl8pPr marL="32004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8pPr>
                          <a:lvl9pPr marL="36576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9pPr>
                        </a:lstStyle>
                        <a:p>
                          <a:endParaRPr lang="zh-CN" altLang="en-US"/>
                        </a:p>
                      </p:txBody>
                    </p:sp>
                    <p:sp>
                      <p:nvSpPr>
                        <p:cNvPr id="310" name="任意多边形 309"/>
                        <p:cNvSpPr/>
                        <p:nvPr/>
                      </p:nvSpPr>
                      <p:spPr>
                        <a:xfrm>
                          <a:off x="3945540" y="3432714"/>
                          <a:ext cx="9525" cy="90487"/>
                        </a:xfrm>
                        <a:custGeom>
                          <a:gdLst>
                            <a:gd name="connsiteX0" fmla="*/ 4763 w 9525"/>
                            <a:gd name="connsiteY0" fmla="*/ 0 h 90487"/>
                            <a:gd name="connsiteX1" fmla="*/ 9525 w 9525"/>
                            <a:gd name="connsiteY1" fmla="*/ 45244 h 90487"/>
                            <a:gd name="connsiteX2" fmla="*/ 4763 w 9525"/>
                            <a:gd name="connsiteY2" fmla="*/ 90488 h 90487"/>
                            <a:gd name="connsiteX3" fmla="*/ 0 w 9525"/>
                            <a:gd name="connsiteY3" fmla="*/ 45244 h 90487"/>
                            <a:gd name="connsiteX4" fmla="*/ 4763 w 9525"/>
                            <a:gd name="connsiteY4" fmla="*/ 0 h 90487"/>
                          </a:gdLst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</a:cxnLst>
                          <a:rect l="l" t="t" r="r" b="b"/>
                          <a:pathLst>
                            <a:path w="9525" h="90487">
                              <a:moveTo>
                                <a:pt x="4763" y="0"/>
                              </a:moveTo>
                              <a:cubicBezTo>
                                <a:pt x="8477" y="15050"/>
                                <a:pt x="9334" y="30194"/>
                                <a:pt x="9525" y="45244"/>
                              </a:cubicBezTo>
                              <a:cubicBezTo>
                                <a:pt x="9430" y="60293"/>
                                <a:pt x="8572" y="75438"/>
                                <a:pt x="4763" y="90488"/>
                              </a:cubicBezTo>
                              <a:cubicBezTo>
                                <a:pt x="952" y="75438"/>
                                <a:pt x="95" y="60293"/>
                                <a:pt x="0" y="45244"/>
                              </a:cubicBezTo>
                              <a:cubicBezTo>
                                <a:pt x="190" y="30194"/>
                                <a:pt x="1048" y="15145"/>
                                <a:pt x="4763" y="0"/>
                              </a:cubicBezTo>
                              <a:close/>
                            </a:path>
                          </a:pathLst>
                        </a:custGeom>
                        <a:solidFill>
                          <a:srgbClr val="C71B1B"/>
                        </a:solidFill>
                        <a:ln w="9525" cap="flat">
                          <a:noFill/>
                          <a:prstDash val="solid"/>
                          <a:miter/>
                        </a:ln>
                      </p:spPr>
                      <p:txBody>
                        <a:bodyPr rtlCol="0" anchor="ctr"/>
                        <a:lstStyle>
                          <a:defPPr>
                            <a:defRPr lang="zh-CN"/>
                          </a:defPPr>
                          <a:lvl1pPr marL="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1pPr>
                          <a:lvl2pPr marL="4572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2pPr>
                          <a:lvl3pPr marL="9144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3pPr>
                          <a:lvl4pPr marL="13716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4pPr>
                          <a:lvl5pPr marL="18288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5pPr>
                          <a:lvl6pPr marL="22860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6pPr>
                          <a:lvl7pPr marL="27432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7pPr>
                          <a:lvl8pPr marL="32004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8pPr>
                          <a:lvl9pPr marL="36576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9pPr>
                        </a:lstStyle>
                        <a:p>
                          <a:endParaRPr lang="zh-CN" altLang="en-US"/>
                        </a:p>
                      </p:txBody>
                    </p:sp>
                    <p:sp>
                      <p:nvSpPr>
                        <p:cNvPr id="311" name="任意多边形 310"/>
                        <p:cNvSpPr/>
                        <p:nvPr/>
                      </p:nvSpPr>
                      <p:spPr>
                        <a:xfrm>
                          <a:off x="3883627" y="3432714"/>
                          <a:ext cx="9525" cy="90487"/>
                        </a:xfrm>
                        <a:custGeom>
                          <a:gdLst>
                            <a:gd name="connsiteX0" fmla="*/ 4763 w 9525"/>
                            <a:gd name="connsiteY0" fmla="*/ 0 h 90487"/>
                            <a:gd name="connsiteX1" fmla="*/ 9525 w 9525"/>
                            <a:gd name="connsiteY1" fmla="*/ 45244 h 90487"/>
                            <a:gd name="connsiteX2" fmla="*/ 4763 w 9525"/>
                            <a:gd name="connsiteY2" fmla="*/ 90488 h 90487"/>
                            <a:gd name="connsiteX3" fmla="*/ 0 w 9525"/>
                            <a:gd name="connsiteY3" fmla="*/ 45244 h 90487"/>
                            <a:gd name="connsiteX4" fmla="*/ 4763 w 9525"/>
                            <a:gd name="connsiteY4" fmla="*/ 0 h 90487"/>
                          </a:gdLst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</a:cxnLst>
                          <a:rect l="l" t="t" r="r" b="b"/>
                          <a:pathLst>
                            <a:path w="9525" h="90487">
                              <a:moveTo>
                                <a:pt x="4763" y="0"/>
                              </a:moveTo>
                              <a:cubicBezTo>
                                <a:pt x="8477" y="15050"/>
                                <a:pt x="9334" y="30194"/>
                                <a:pt x="9525" y="45244"/>
                              </a:cubicBezTo>
                              <a:cubicBezTo>
                                <a:pt x="9430" y="60293"/>
                                <a:pt x="8572" y="75438"/>
                                <a:pt x="4763" y="90488"/>
                              </a:cubicBezTo>
                              <a:cubicBezTo>
                                <a:pt x="952" y="75438"/>
                                <a:pt x="95" y="60293"/>
                                <a:pt x="0" y="45244"/>
                              </a:cubicBezTo>
                              <a:cubicBezTo>
                                <a:pt x="190" y="30194"/>
                                <a:pt x="1048" y="15145"/>
                                <a:pt x="4763" y="0"/>
                              </a:cubicBezTo>
                              <a:close/>
                            </a:path>
                          </a:pathLst>
                        </a:custGeom>
                        <a:solidFill>
                          <a:srgbClr val="C71B1B"/>
                        </a:solidFill>
                        <a:ln w="9525" cap="flat">
                          <a:noFill/>
                          <a:prstDash val="solid"/>
                          <a:miter/>
                        </a:ln>
                      </p:spPr>
                      <p:txBody>
                        <a:bodyPr rtlCol="0" anchor="ctr"/>
                        <a:lstStyle>
                          <a:defPPr>
                            <a:defRPr lang="zh-CN"/>
                          </a:defPPr>
                          <a:lvl1pPr marL="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1pPr>
                          <a:lvl2pPr marL="4572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2pPr>
                          <a:lvl3pPr marL="9144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3pPr>
                          <a:lvl4pPr marL="13716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4pPr>
                          <a:lvl5pPr marL="18288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5pPr>
                          <a:lvl6pPr marL="22860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6pPr>
                          <a:lvl7pPr marL="27432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7pPr>
                          <a:lvl8pPr marL="32004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8pPr>
                          <a:lvl9pPr marL="36576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9pPr>
                        </a:lstStyle>
                        <a:p>
                          <a:endParaRPr lang="zh-CN" altLang="en-US"/>
                        </a:p>
                      </p:txBody>
                    </p:sp>
                    <p:sp>
                      <p:nvSpPr>
                        <p:cNvPr id="312" name="任意多边形 311"/>
                        <p:cNvSpPr/>
                        <p:nvPr/>
                      </p:nvSpPr>
                      <p:spPr>
                        <a:xfrm>
                          <a:off x="3574065" y="3432714"/>
                          <a:ext cx="9525" cy="90487"/>
                        </a:xfrm>
                        <a:custGeom>
                          <a:gdLst>
                            <a:gd name="connsiteX0" fmla="*/ 4763 w 9525"/>
                            <a:gd name="connsiteY0" fmla="*/ 0 h 90487"/>
                            <a:gd name="connsiteX1" fmla="*/ 9525 w 9525"/>
                            <a:gd name="connsiteY1" fmla="*/ 45244 h 90487"/>
                            <a:gd name="connsiteX2" fmla="*/ 4763 w 9525"/>
                            <a:gd name="connsiteY2" fmla="*/ 90488 h 90487"/>
                            <a:gd name="connsiteX3" fmla="*/ 0 w 9525"/>
                            <a:gd name="connsiteY3" fmla="*/ 45244 h 90487"/>
                            <a:gd name="connsiteX4" fmla="*/ 4763 w 9525"/>
                            <a:gd name="connsiteY4" fmla="*/ 0 h 90487"/>
                          </a:gdLst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</a:cxnLst>
                          <a:rect l="l" t="t" r="r" b="b"/>
                          <a:pathLst>
                            <a:path w="9525" h="90487">
                              <a:moveTo>
                                <a:pt x="4763" y="0"/>
                              </a:moveTo>
                              <a:cubicBezTo>
                                <a:pt x="8477" y="15050"/>
                                <a:pt x="9334" y="30194"/>
                                <a:pt x="9525" y="45244"/>
                              </a:cubicBezTo>
                              <a:cubicBezTo>
                                <a:pt x="9430" y="60293"/>
                                <a:pt x="8572" y="75438"/>
                                <a:pt x="4763" y="90488"/>
                              </a:cubicBezTo>
                              <a:cubicBezTo>
                                <a:pt x="952" y="75438"/>
                                <a:pt x="95" y="60293"/>
                                <a:pt x="0" y="45244"/>
                              </a:cubicBezTo>
                              <a:cubicBezTo>
                                <a:pt x="190" y="30194"/>
                                <a:pt x="1048" y="15145"/>
                                <a:pt x="4763" y="0"/>
                              </a:cubicBezTo>
                              <a:close/>
                            </a:path>
                          </a:pathLst>
                        </a:custGeom>
                        <a:solidFill>
                          <a:srgbClr val="C71B1B"/>
                        </a:solidFill>
                        <a:ln w="9525" cap="flat">
                          <a:noFill/>
                          <a:prstDash val="solid"/>
                          <a:miter/>
                        </a:ln>
                      </p:spPr>
                      <p:txBody>
                        <a:bodyPr rtlCol="0" anchor="ctr"/>
                        <a:lstStyle>
                          <a:defPPr>
                            <a:defRPr lang="zh-CN"/>
                          </a:defPPr>
                          <a:lvl1pPr marL="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1pPr>
                          <a:lvl2pPr marL="4572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2pPr>
                          <a:lvl3pPr marL="9144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3pPr>
                          <a:lvl4pPr marL="13716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4pPr>
                          <a:lvl5pPr marL="18288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5pPr>
                          <a:lvl6pPr marL="22860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6pPr>
                          <a:lvl7pPr marL="27432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7pPr>
                          <a:lvl8pPr marL="32004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8pPr>
                          <a:lvl9pPr marL="36576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9pPr>
                        </a:lstStyle>
                        <a:p>
                          <a:endParaRPr lang="zh-CN" altLang="en-US"/>
                        </a:p>
                      </p:txBody>
                    </p:sp>
                  </p:grpSp>
                </p:grpSp>
                <p:grpSp>
                  <p:nvGrpSpPr>
                    <p:cNvPr id="313" name="组合 312"/>
                    <p:cNvGrpSpPr/>
                    <p:nvPr/>
                  </p:nvGrpSpPr>
                  <p:grpSpPr>
                    <a:xfrm>
                      <a:off x="3484816" y="3530154"/>
                      <a:ext cx="673417" cy="172974"/>
                      <a:chOff x="3484816" y="3530154"/>
                      <a:chExt cx="673417" cy="172974"/>
                    </a:xfrm>
                  </p:grpSpPr>
                  <p:grpSp>
                    <p:nvGrpSpPr>
                      <p:cNvPr id="314" name="组合 313"/>
                      <p:cNvGrpSpPr/>
                      <p:nvPr/>
                    </p:nvGrpSpPr>
                    <p:grpSpPr>
                      <a:xfrm>
                        <a:off x="3484816" y="3530154"/>
                        <a:ext cx="673417" cy="172974"/>
                        <a:chOff x="3484816" y="3530154"/>
                        <a:chExt cx="673417" cy="172974"/>
                      </a:xfrm>
                    </p:grpSpPr>
                    <p:sp>
                      <p:nvSpPr>
                        <p:cNvPr id="315" name="任意多边形 314"/>
                        <p:cNvSpPr/>
                        <p:nvPr/>
                      </p:nvSpPr>
                      <p:spPr>
                        <a:xfrm>
                          <a:off x="3484816" y="3530154"/>
                          <a:ext cx="673417" cy="172974"/>
                        </a:xfrm>
                        <a:custGeom>
                          <a:gdLst>
                            <a:gd name="connsiteX0" fmla="*/ 673418 w 673417"/>
                            <a:gd name="connsiteY0" fmla="*/ 20479 h 172974"/>
                            <a:gd name="connsiteX1" fmla="*/ 673418 w 673417"/>
                            <a:gd name="connsiteY1" fmla="*/ 0 h 172974"/>
                            <a:gd name="connsiteX2" fmla="*/ 636461 w 673417"/>
                            <a:gd name="connsiteY2" fmla="*/ 0 h 172974"/>
                            <a:gd name="connsiteX3" fmla="*/ 636461 w 673417"/>
                            <a:gd name="connsiteY3" fmla="*/ 0 h 172974"/>
                            <a:gd name="connsiteX4" fmla="*/ 86487 w 673417"/>
                            <a:gd name="connsiteY4" fmla="*/ 0 h 172974"/>
                            <a:gd name="connsiteX5" fmla="*/ 0 w 673417"/>
                            <a:gd name="connsiteY5" fmla="*/ 86487 h 172974"/>
                            <a:gd name="connsiteX6" fmla="*/ 86487 w 673417"/>
                            <a:gd name="connsiteY6" fmla="*/ 172974 h 172974"/>
                            <a:gd name="connsiteX7" fmla="*/ 653987 w 673417"/>
                            <a:gd name="connsiteY7" fmla="*/ 172974 h 172974"/>
                            <a:gd name="connsiteX8" fmla="*/ 653987 w 673417"/>
                            <a:gd name="connsiteY8" fmla="*/ 172974 h 172974"/>
                            <a:gd name="connsiteX9" fmla="*/ 673418 w 673417"/>
                            <a:gd name="connsiteY9" fmla="*/ 172974 h 172974"/>
                            <a:gd name="connsiteX10" fmla="*/ 673418 w 673417"/>
                            <a:gd name="connsiteY10" fmla="*/ 152495 h 172974"/>
                            <a:gd name="connsiteX11" fmla="*/ 653987 w 673417"/>
                            <a:gd name="connsiteY11" fmla="*/ 152495 h 172974"/>
                            <a:gd name="connsiteX12" fmla="*/ 653987 w 673417"/>
                            <a:gd name="connsiteY12" fmla="*/ 20479 h 172974"/>
                            <a:gd name="connsiteX13" fmla="*/ 673418 w 673417"/>
                            <a:gd name="connsiteY13" fmla="*/ 20479 h 172974"/>
                          </a:gdLst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  <a:cxn ang="0">
                              <a:pos x="connsiteX6" y="connsiteY6"/>
                            </a:cxn>
                            <a:cxn ang="0">
                              <a:pos x="connsiteX7" y="connsiteY7"/>
                            </a:cxn>
                            <a:cxn ang="0">
                              <a:pos x="connsiteX8" y="connsiteY8"/>
                            </a:cxn>
                            <a:cxn ang="0">
                              <a:pos x="connsiteX9" y="connsiteY9"/>
                            </a:cxn>
                            <a:cxn ang="0">
                              <a:pos x="connsiteX10" y="connsiteY10"/>
                            </a:cxn>
                            <a:cxn ang="0">
                              <a:pos x="connsiteX11" y="connsiteY11"/>
                            </a:cxn>
                            <a:cxn ang="0">
                              <a:pos x="connsiteX12" y="connsiteY12"/>
                            </a:cxn>
                            <a:cxn ang="0">
                              <a:pos x="connsiteX13" y="connsiteY13"/>
                            </a:cxn>
                          </a:cxnLst>
                          <a:rect l="l" t="t" r="r" b="b"/>
                          <a:pathLst>
                            <a:path w="673417" h="172974">
                              <a:moveTo>
                                <a:pt x="673418" y="20479"/>
                              </a:moveTo>
                              <a:lnTo>
                                <a:pt x="673418" y="0"/>
                              </a:lnTo>
                              <a:lnTo>
                                <a:pt x="636461" y="0"/>
                              </a:lnTo>
                              <a:lnTo>
                                <a:pt x="636461" y="0"/>
                              </a:lnTo>
                              <a:lnTo>
                                <a:pt x="86487" y="0"/>
                              </a:lnTo>
                              <a:cubicBezTo>
                                <a:pt x="38671" y="0"/>
                                <a:pt x="0" y="38767"/>
                                <a:pt x="0" y="86487"/>
                              </a:cubicBezTo>
                              <a:cubicBezTo>
                                <a:pt x="0" y="134303"/>
                                <a:pt x="38767" y="172974"/>
                                <a:pt x="86487" y="172974"/>
                              </a:cubicBezTo>
                              <a:lnTo>
                                <a:pt x="653987" y="172974"/>
                              </a:lnTo>
                              <a:lnTo>
                                <a:pt x="653987" y="172974"/>
                              </a:lnTo>
                              <a:lnTo>
                                <a:pt x="673418" y="172974"/>
                              </a:lnTo>
                              <a:lnTo>
                                <a:pt x="673418" y="152495"/>
                              </a:lnTo>
                              <a:lnTo>
                                <a:pt x="653987" y="152495"/>
                              </a:lnTo>
                              <a:lnTo>
                                <a:pt x="653987" y="20479"/>
                              </a:lnTo>
                              <a:lnTo>
                                <a:pt x="673418" y="20479"/>
                              </a:lnTo>
                              <a:close/>
                            </a:path>
                          </a:pathLst>
                        </a:custGeom>
                        <a:solidFill>
                          <a:srgbClr val="FF7836"/>
                        </a:solidFill>
                        <a:ln w="9525" cap="flat">
                          <a:noFill/>
                          <a:prstDash val="solid"/>
                          <a:miter/>
                        </a:ln>
                      </p:spPr>
                      <p:txBody>
                        <a:bodyPr rtlCol="0" anchor="ctr"/>
                        <a:lstStyle>
                          <a:defPPr>
                            <a:defRPr lang="zh-CN"/>
                          </a:defPPr>
                          <a:lvl1pPr marL="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1pPr>
                          <a:lvl2pPr marL="4572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2pPr>
                          <a:lvl3pPr marL="9144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3pPr>
                          <a:lvl4pPr marL="13716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4pPr>
                          <a:lvl5pPr marL="18288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5pPr>
                          <a:lvl6pPr marL="22860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6pPr>
                          <a:lvl7pPr marL="27432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7pPr>
                          <a:lvl8pPr marL="32004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8pPr>
                          <a:lvl9pPr marL="36576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9pPr>
                        </a:lstStyle>
                        <a:p>
                          <a:endParaRPr lang="zh-CN" altLang="en-US"/>
                        </a:p>
                      </p:txBody>
                    </p:sp>
                    <p:sp>
                      <p:nvSpPr>
                        <p:cNvPr id="316" name="任意多边形 315"/>
                        <p:cNvSpPr/>
                        <p:nvPr/>
                      </p:nvSpPr>
                      <p:spPr>
                        <a:xfrm>
                          <a:off x="3521296" y="3550633"/>
                          <a:ext cx="618934" cy="132016"/>
                        </a:xfrm>
                        <a:custGeom>
                          <a:gdLst>
                            <a:gd name="connsiteX0" fmla="*/ 618934 w 618934"/>
                            <a:gd name="connsiteY0" fmla="*/ 132017 h 132016"/>
                            <a:gd name="connsiteX1" fmla="*/ 66008 w 618934"/>
                            <a:gd name="connsiteY1" fmla="*/ 132017 h 132016"/>
                            <a:gd name="connsiteX2" fmla="*/ 0 w 618934"/>
                            <a:gd name="connsiteY2" fmla="*/ 66008 h 132016"/>
                            <a:gd name="connsiteX3" fmla="*/ 0 w 618934"/>
                            <a:gd name="connsiteY3" fmla="*/ 66008 h 132016"/>
                            <a:gd name="connsiteX4" fmla="*/ 66008 w 618934"/>
                            <a:gd name="connsiteY4" fmla="*/ 0 h 132016"/>
                            <a:gd name="connsiteX5" fmla="*/ 618934 w 618934"/>
                            <a:gd name="connsiteY5" fmla="*/ 0 h 132016"/>
                            <a:gd name="connsiteX6" fmla="*/ 618934 w 618934"/>
                            <a:gd name="connsiteY6" fmla="*/ 132017 h 132016"/>
                          </a:gdLst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  <a:cxn ang="0">
                              <a:pos x="connsiteX6" y="connsiteY6"/>
                            </a:cxn>
                          </a:cxnLst>
                          <a:rect l="l" t="t" r="r" b="b"/>
                          <a:pathLst>
                            <a:path w="618934" h="132016">
                              <a:moveTo>
                                <a:pt x="618934" y="132017"/>
                              </a:moveTo>
                              <a:lnTo>
                                <a:pt x="66008" y="132017"/>
                              </a:lnTo>
                              <a:cubicBezTo>
                                <a:pt x="29527" y="132017"/>
                                <a:pt x="0" y="102489"/>
                                <a:pt x="0" y="66008"/>
                              </a:cubicBezTo>
                              <a:lnTo>
                                <a:pt x="0" y="66008"/>
                              </a:lnTo>
                              <a:cubicBezTo>
                                <a:pt x="0" y="29527"/>
                                <a:pt x="29527" y="0"/>
                                <a:pt x="66008" y="0"/>
                              </a:cubicBezTo>
                              <a:lnTo>
                                <a:pt x="618934" y="0"/>
                              </a:lnTo>
                              <a:lnTo>
                                <a:pt x="618934" y="132017"/>
                              </a:lnTo>
                              <a:close/>
                            </a:path>
                          </a:pathLst>
                        </a:custGeom>
                        <a:solidFill>
                          <a:srgbClr val="FFFFFF"/>
                        </a:solidFill>
                        <a:ln w="9525" cap="flat">
                          <a:noFill/>
                          <a:prstDash val="solid"/>
                          <a:miter/>
                        </a:ln>
                      </p:spPr>
                      <p:txBody>
                        <a:bodyPr rtlCol="0" anchor="ctr"/>
                        <a:lstStyle>
                          <a:defPPr>
                            <a:defRPr lang="zh-CN"/>
                          </a:defPPr>
                          <a:lvl1pPr marL="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1pPr>
                          <a:lvl2pPr marL="4572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2pPr>
                          <a:lvl3pPr marL="9144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3pPr>
                          <a:lvl4pPr marL="13716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4pPr>
                          <a:lvl5pPr marL="18288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5pPr>
                          <a:lvl6pPr marL="22860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6pPr>
                          <a:lvl7pPr marL="27432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7pPr>
                          <a:lvl8pPr marL="32004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8pPr>
                          <a:lvl9pPr marL="36576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9pPr>
                        </a:lstStyle>
                        <a:p>
                          <a:endParaRPr lang="zh-CN" altLang="en-US"/>
                        </a:p>
                      </p:txBody>
                    </p:sp>
                  </p:grpSp>
                  <p:grpSp>
                    <p:nvGrpSpPr>
                      <p:cNvPr id="317" name="组合 316"/>
                      <p:cNvGrpSpPr/>
                      <p:nvPr/>
                    </p:nvGrpSpPr>
                    <p:grpSpPr>
                      <a:xfrm>
                        <a:off x="3625214" y="3569683"/>
                        <a:ext cx="479774" cy="82105"/>
                        <a:chOff x="3625214" y="3569683"/>
                        <a:chExt cx="479774" cy="82105"/>
                      </a:xfrm>
                      <a:solidFill>
                        <a:srgbClr val="FFB445">
                          <a:alpha val="35000"/>
                        </a:srgbClr>
                      </a:solidFill>
                    </p:grpSpPr>
                    <p:sp>
                      <p:nvSpPr>
                        <p:cNvPr id="318" name="任意多边形 317"/>
                        <p:cNvSpPr/>
                        <p:nvPr/>
                      </p:nvSpPr>
                      <p:spPr>
                        <a:xfrm>
                          <a:off x="3625214" y="3569683"/>
                          <a:ext cx="479774" cy="9525"/>
                        </a:xfrm>
                        <a:custGeom>
                          <a:gdLst>
                            <a:gd name="connsiteX0" fmla="*/ 0 w 479774"/>
                            <a:gd name="connsiteY0" fmla="*/ 4763 h 9525"/>
                            <a:gd name="connsiteX1" fmla="*/ 119920 w 479774"/>
                            <a:gd name="connsiteY1" fmla="*/ 1143 h 9525"/>
                            <a:gd name="connsiteX2" fmla="*/ 239840 w 479774"/>
                            <a:gd name="connsiteY2" fmla="*/ 0 h 9525"/>
                            <a:gd name="connsiteX3" fmla="*/ 359759 w 479774"/>
                            <a:gd name="connsiteY3" fmla="*/ 1048 h 9525"/>
                            <a:gd name="connsiteX4" fmla="*/ 419767 w 479774"/>
                            <a:gd name="connsiteY4" fmla="*/ 2381 h 9525"/>
                            <a:gd name="connsiteX5" fmla="*/ 479774 w 479774"/>
                            <a:gd name="connsiteY5" fmla="*/ 4763 h 9525"/>
                            <a:gd name="connsiteX6" fmla="*/ 419767 w 479774"/>
                            <a:gd name="connsiteY6" fmla="*/ 7144 h 9525"/>
                            <a:gd name="connsiteX7" fmla="*/ 359759 w 479774"/>
                            <a:gd name="connsiteY7" fmla="*/ 8477 h 9525"/>
                            <a:gd name="connsiteX8" fmla="*/ 239840 w 479774"/>
                            <a:gd name="connsiteY8" fmla="*/ 9525 h 9525"/>
                            <a:gd name="connsiteX9" fmla="*/ 119920 w 479774"/>
                            <a:gd name="connsiteY9" fmla="*/ 8382 h 9525"/>
                            <a:gd name="connsiteX10" fmla="*/ 0 w 479774"/>
                            <a:gd name="connsiteY10" fmla="*/ 4763 h 9525"/>
                          </a:gdLst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  <a:cxn ang="0">
                              <a:pos x="connsiteX6" y="connsiteY6"/>
                            </a:cxn>
                            <a:cxn ang="0">
                              <a:pos x="connsiteX7" y="connsiteY7"/>
                            </a:cxn>
                            <a:cxn ang="0">
                              <a:pos x="connsiteX8" y="connsiteY8"/>
                            </a:cxn>
                            <a:cxn ang="0">
                              <a:pos x="connsiteX9" y="connsiteY9"/>
                            </a:cxn>
                            <a:cxn ang="0">
                              <a:pos x="connsiteX10" y="connsiteY10"/>
                            </a:cxn>
                          </a:cxnLst>
                          <a:rect l="l" t="t" r="r" b="b"/>
                          <a:pathLst>
                            <a:path w="479773" h="9525">
                              <a:moveTo>
                                <a:pt x="0" y="4763"/>
                              </a:moveTo>
                              <a:cubicBezTo>
                                <a:pt x="40005" y="2762"/>
                                <a:pt x="80010" y="1905"/>
                                <a:pt x="119920" y="1143"/>
                              </a:cubicBezTo>
                              <a:cubicBezTo>
                                <a:pt x="159925" y="381"/>
                                <a:pt x="199930" y="476"/>
                                <a:pt x="239840" y="0"/>
                              </a:cubicBezTo>
                              <a:cubicBezTo>
                                <a:pt x="279845" y="381"/>
                                <a:pt x="319850" y="381"/>
                                <a:pt x="359759" y="1048"/>
                              </a:cubicBezTo>
                              <a:lnTo>
                                <a:pt x="419767" y="2381"/>
                              </a:lnTo>
                              <a:cubicBezTo>
                                <a:pt x="439769" y="3143"/>
                                <a:pt x="459772" y="3619"/>
                                <a:pt x="479774" y="4763"/>
                              </a:cubicBezTo>
                              <a:cubicBezTo>
                                <a:pt x="459772" y="5810"/>
                                <a:pt x="439769" y="6286"/>
                                <a:pt x="419767" y="7144"/>
                              </a:cubicBezTo>
                              <a:lnTo>
                                <a:pt x="359759" y="8477"/>
                              </a:lnTo>
                              <a:cubicBezTo>
                                <a:pt x="319754" y="9239"/>
                                <a:pt x="279749" y="9239"/>
                                <a:pt x="239840" y="9525"/>
                              </a:cubicBezTo>
                              <a:cubicBezTo>
                                <a:pt x="199835" y="9144"/>
                                <a:pt x="159829" y="9239"/>
                                <a:pt x="119920" y="8382"/>
                              </a:cubicBezTo>
                              <a:cubicBezTo>
                                <a:pt x="80010" y="7620"/>
                                <a:pt x="40005" y="6763"/>
                                <a:pt x="0" y="4763"/>
                              </a:cubicBezTo>
                              <a:close/>
                            </a:path>
                          </a:pathLst>
                        </a:custGeom>
                        <a:solidFill>
                          <a:srgbClr val="FFB445">
                            <a:alpha val="35000"/>
                          </a:srgbClr>
                        </a:solidFill>
                        <a:ln w="9525" cap="flat">
                          <a:noFill/>
                          <a:prstDash val="solid"/>
                          <a:miter/>
                        </a:ln>
                      </p:spPr>
                      <p:txBody>
                        <a:bodyPr rtlCol="0" anchor="ctr"/>
                        <a:lstStyle>
                          <a:defPPr>
                            <a:defRPr lang="zh-CN"/>
                          </a:defPPr>
                          <a:lvl1pPr marL="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1pPr>
                          <a:lvl2pPr marL="4572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2pPr>
                          <a:lvl3pPr marL="9144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3pPr>
                          <a:lvl4pPr marL="13716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4pPr>
                          <a:lvl5pPr marL="18288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5pPr>
                          <a:lvl6pPr marL="22860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6pPr>
                          <a:lvl7pPr marL="27432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7pPr>
                          <a:lvl8pPr marL="32004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8pPr>
                          <a:lvl9pPr marL="36576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9pPr>
                        </a:lstStyle>
                        <a:p>
                          <a:endParaRPr lang="zh-CN" altLang="en-US"/>
                        </a:p>
                      </p:txBody>
                    </p:sp>
                    <p:sp>
                      <p:nvSpPr>
                        <p:cNvPr id="319" name="任意多边形 318"/>
                        <p:cNvSpPr/>
                        <p:nvPr/>
                      </p:nvSpPr>
                      <p:spPr>
                        <a:xfrm>
                          <a:off x="3638359" y="3603021"/>
                          <a:ext cx="94106" cy="9525"/>
                        </a:xfrm>
                        <a:custGeom>
                          <a:gdLst>
                            <a:gd name="connsiteX0" fmla="*/ 0 w 94106"/>
                            <a:gd name="connsiteY0" fmla="*/ 4763 h 9525"/>
                            <a:gd name="connsiteX1" fmla="*/ 47053 w 94106"/>
                            <a:gd name="connsiteY1" fmla="*/ 0 h 9525"/>
                            <a:gd name="connsiteX2" fmla="*/ 94107 w 94106"/>
                            <a:gd name="connsiteY2" fmla="*/ 4763 h 9525"/>
                            <a:gd name="connsiteX3" fmla="*/ 47053 w 94106"/>
                            <a:gd name="connsiteY3" fmla="*/ 9525 h 9525"/>
                            <a:gd name="connsiteX4" fmla="*/ 0 w 94106"/>
                            <a:gd name="connsiteY4" fmla="*/ 4763 h 9525"/>
                          </a:gdLst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</a:cxnLst>
                          <a:rect l="l" t="t" r="r" b="b"/>
                          <a:pathLst>
                            <a:path w="94106" h="9525">
                              <a:moveTo>
                                <a:pt x="0" y="4763"/>
                              </a:moveTo>
                              <a:cubicBezTo>
                                <a:pt x="15716" y="1048"/>
                                <a:pt x="31337" y="190"/>
                                <a:pt x="47053" y="0"/>
                              </a:cubicBezTo>
                              <a:cubicBezTo>
                                <a:pt x="62770" y="95"/>
                                <a:pt x="78391" y="952"/>
                                <a:pt x="94107" y="4763"/>
                              </a:cubicBezTo>
                              <a:cubicBezTo>
                                <a:pt x="78391" y="8572"/>
                                <a:pt x="62770" y="9430"/>
                                <a:pt x="47053" y="9525"/>
                              </a:cubicBezTo>
                              <a:cubicBezTo>
                                <a:pt x="31337" y="9334"/>
                                <a:pt x="15716" y="8477"/>
                                <a:pt x="0" y="4763"/>
                              </a:cubicBezTo>
                              <a:close/>
                            </a:path>
                          </a:pathLst>
                        </a:custGeom>
                        <a:solidFill>
                          <a:srgbClr val="FFB445">
                            <a:alpha val="35000"/>
                          </a:srgbClr>
                        </a:solidFill>
                        <a:ln w="9525" cap="flat">
                          <a:noFill/>
                          <a:prstDash val="solid"/>
                          <a:miter/>
                        </a:ln>
                      </p:spPr>
                      <p:txBody>
                        <a:bodyPr rtlCol="0" anchor="ctr"/>
                        <a:lstStyle>
                          <a:defPPr>
                            <a:defRPr lang="zh-CN"/>
                          </a:defPPr>
                          <a:lvl1pPr marL="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1pPr>
                          <a:lvl2pPr marL="4572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2pPr>
                          <a:lvl3pPr marL="9144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3pPr>
                          <a:lvl4pPr marL="13716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4pPr>
                          <a:lvl5pPr marL="18288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5pPr>
                          <a:lvl6pPr marL="22860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6pPr>
                          <a:lvl7pPr marL="27432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7pPr>
                          <a:lvl8pPr marL="32004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8pPr>
                          <a:lvl9pPr marL="36576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9pPr>
                        </a:lstStyle>
                        <a:p>
                          <a:endParaRPr lang="zh-CN" altLang="en-US"/>
                        </a:p>
                      </p:txBody>
                    </p:sp>
                    <p:sp>
                      <p:nvSpPr>
                        <p:cNvPr id="320" name="任意多边形 319"/>
                        <p:cNvSpPr/>
                        <p:nvPr/>
                      </p:nvSpPr>
                      <p:spPr>
                        <a:xfrm>
                          <a:off x="3720464" y="3642264"/>
                          <a:ext cx="189357" cy="9525"/>
                        </a:xfrm>
                        <a:custGeom>
                          <a:gdLst>
                            <a:gd name="connsiteX0" fmla="*/ 0 w 189357"/>
                            <a:gd name="connsiteY0" fmla="*/ 4763 h 9525"/>
                            <a:gd name="connsiteX1" fmla="*/ 94679 w 189357"/>
                            <a:gd name="connsiteY1" fmla="*/ 0 h 9525"/>
                            <a:gd name="connsiteX2" fmla="*/ 189357 w 189357"/>
                            <a:gd name="connsiteY2" fmla="*/ 4763 h 9525"/>
                            <a:gd name="connsiteX3" fmla="*/ 94679 w 189357"/>
                            <a:gd name="connsiteY3" fmla="*/ 9525 h 9525"/>
                            <a:gd name="connsiteX4" fmla="*/ 0 w 189357"/>
                            <a:gd name="connsiteY4" fmla="*/ 4763 h 9525"/>
                          </a:gdLst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</a:cxnLst>
                          <a:rect l="l" t="t" r="r" b="b"/>
                          <a:pathLst>
                            <a:path w="189357" h="9525">
                              <a:moveTo>
                                <a:pt x="0" y="4763"/>
                              </a:moveTo>
                              <a:cubicBezTo>
                                <a:pt x="31528" y="1048"/>
                                <a:pt x="63151" y="191"/>
                                <a:pt x="94679" y="0"/>
                              </a:cubicBezTo>
                              <a:cubicBezTo>
                                <a:pt x="126206" y="95"/>
                                <a:pt x="157829" y="953"/>
                                <a:pt x="189357" y="4763"/>
                              </a:cubicBezTo>
                              <a:cubicBezTo>
                                <a:pt x="157829" y="8572"/>
                                <a:pt x="126206" y="9430"/>
                                <a:pt x="94679" y="9525"/>
                              </a:cubicBezTo>
                              <a:cubicBezTo>
                                <a:pt x="63151" y="9430"/>
                                <a:pt x="31623" y="8572"/>
                                <a:pt x="0" y="4763"/>
                              </a:cubicBezTo>
                              <a:close/>
                            </a:path>
                          </a:pathLst>
                        </a:custGeom>
                        <a:solidFill>
                          <a:srgbClr val="FFB445">
                            <a:alpha val="35000"/>
                          </a:srgbClr>
                        </a:solidFill>
                        <a:ln w="9525" cap="flat">
                          <a:noFill/>
                          <a:prstDash val="solid"/>
                          <a:miter/>
                        </a:ln>
                      </p:spPr>
                      <p:txBody>
                        <a:bodyPr rtlCol="0" anchor="ctr"/>
                        <a:lstStyle>
                          <a:defPPr>
                            <a:defRPr lang="zh-CN"/>
                          </a:defPPr>
                          <a:lvl1pPr marL="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1pPr>
                          <a:lvl2pPr marL="4572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2pPr>
                          <a:lvl3pPr marL="9144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3pPr>
                          <a:lvl4pPr marL="13716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4pPr>
                          <a:lvl5pPr marL="18288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5pPr>
                          <a:lvl6pPr marL="22860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6pPr>
                          <a:lvl7pPr marL="27432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7pPr>
                          <a:lvl8pPr marL="32004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8pPr>
                          <a:lvl9pPr marL="36576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9pPr>
                        </a:lstStyle>
                        <a:p>
                          <a:endParaRPr lang="zh-CN" altLang="en-US"/>
                        </a:p>
                      </p:txBody>
                    </p:sp>
                  </p:grpSp>
                </p:grpSp>
                <p:grpSp>
                  <p:nvGrpSpPr>
                    <p:cNvPr id="321" name="组合 320"/>
                    <p:cNvGrpSpPr/>
                    <p:nvPr/>
                  </p:nvGrpSpPr>
                  <p:grpSpPr>
                    <a:xfrm>
                      <a:off x="3415474" y="3703414"/>
                      <a:ext cx="788384" cy="149828"/>
                      <a:chOff x="3415474" y="3703414"/>
                      <a:chExt cx="788384" cy="149828"/>
                    </a:xfrm>
                  </p:grpSpPr>
                  <p:grpSp>
                    <p:nvGrpSpPr>
                      <p:cNvPr id="322" name="组合 321"/>
                      <p:cNvGrpSpPr/>
                      <p:nvPr/>
                    </p:nvGrpSpPr>
                    <p:grpSpPr>
                      <a:xfrm>
                        <a:off x="3415474" y="3703414"/>
                        <a:ext cx="788384" cy="149828"/>
                        <a:chOff x="3415474" y="3703414"/>
                        <a:chExt cx="788384" cy="149828"/>
                      </a:xfrm>
                    </p:grpSpPr>
                    <p:sp>
                      <p:nvSpPr>
                        <p:cNvPr id="323" name="任意多边形 322"/>
                        <p:cNvSpPr/>
                        <p:nvPr/>
                      </p:nvSpPr>
                      <p:spPr>
                        <a:xfrm>
                          <a:off x="3843432" y="3703414"/>
                          <a:ext cx="360426" cy="149828"/>
                        </a:xfrm>
                        <a:custGeom>
                          <a:gdLst>
                            <a:gd name="connsiteX0" fmla="*/ 285464 w 360426"/>
                            <a:gd name="connsiteY0" fmla="*/ 149828 h 149828"/>
                            <a:gd name="connsiteX1" fmla="*/ 0 w 360426"/>
                            <a:gd name="connsiteY1" fmla="*/ 149828 h 149828"/>
                            <a:gd name="connsiteX2" fmla="*/ 0 w 360426"/>
                            <a:gd name="connsiteY2" fmla="*/ 0 h 149828"/>
                            <a:gd name="connsiteX3" fmla="*/ 285559 w 360426"/>
                            <a:gd name="connsiteY3" fmla="*/ 0 h 149828"/>
                            <a:gd name="connsiteX4" fmla="*/ 360426 w 360426"/>
                            <a:gd name="connsiteY4" fmla="*/ 74867 h 149828"/>
                            <a:gd name="connsiteX5" fmla="*/ 360426 w 360426"/>
                            <a:gd name="connsiteY5" fmla="*/ 74867 h 149828"/>
                            <a:gd name="connsiteX6" fmla="*/ 285464 w 360426"/>
                            <a:gd name="connsiteY6" fmla="*/ 149828 h 149828"/>
                          </a:gdLst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  <a:cxn ang="0">
                              <a:pos x="connsiteX6" y="connsiteY6"/>
                            </a:cxn>
                          </a:cxnLst>
                          <a:rect l="l" t="t" r="r" b="b"/>
                          <a:pathLst>
                            <a:path w="360426" h="149828">
                              <a:moveTo>
                                <a:pt x="285464" y="149828"/>
                              </a:moveTo>
                              <a:lnTo>
                                <a:pt x="0" y="149828"/>
                              </a:lnTo>
                              <a:lnTo>
                                <a:pt x="0" y="0"/>
                              </a:lnTo>
                              <a:lnTo>
                                <a:pt x="285559" y="0"/>
                              </a:lnTo>
                              <a:cubicBezTo>
                                <a:pt x="326898" y="0"/>
                                <a:pt x="360426" y="33528"/>
                                <a:pt x="360426" y="74867"/>
                              </a:cubicBezTo>
                              <a:lnTo>
                                <a:pt x="360426" y="74867"/>
                              </a:lnTo>
                              <a:cubicBezTo>
                                <a:pt x="360426" y="116300"/>
                                <a:pt x="326898" y="149828"/>
                                <a:pt x="285464" y="149828"/>
                              </a:cubicBezTo>
                              <a:close/>
                            </a:path>
                          </a:pathLst>
                        </a:custGeom>
                        <a:solidFill>
                          <a:srgbClr val="FFB445"/>
                        </a:solidFill>
                        <a:ln w="9525" cap="flat">
                          <a:noFill/>
                          <a:prstDash val="solid"/>
                          <a:miter/>
                        </a:ln>
                      </p:spPr>
                      <p:txBody>
                        <a:bodyPr rtlCol="0" anchor="ctr"/>
                        <a:lstStyle>
                          <a:defPPr>
                            <a:defRPr lang="zh-CN"/>
                          </a:defPPr>
                          <a:lvl1pPr marL="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1pPr>
                          <a:lvl2pPr marL="4572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2pPr>
                          <a:lvl3pPr marL="9144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3pPr>
                          <a:lvl4pPr marL="13716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4pPr>
                          <a:lvl5pPr marL="18288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5pPr>
                          <a:lvl6pPr marL="22860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6pPr>
                          <a:lvl7pPr marL="27432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7pPr>
                          <a:lvl8pPr marL="32004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8pPr>
                          <a:lvl9pPr marL="36576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9pPr>
                        </a:lstStyle>
                        <a:p>
                          <a:endParaRPr lang="zh-CN" altLang="en-US"/>
                        </a:p>
                      </p:txBody>
                    </p:sp>
                    <p:sp>
                      <p:nvSpPr>
                        <p:cNvPr id="324" name="任意多边形 323"/>
                        <p:cNvSpPr/>
                        <p:nvPr/>
                      </p:nvSpPr>
                      <p:spPr>
                        <a:xfrm>
                          <a:off x="3415474" y="3703510"/>
                          <a:ext cx="522922" cy="149732"/>
                        </a:xfrm>
                        <a:custGeom>
                          <a:gdLst>
                            <a:gd name="connsiteX0" fmla="*/ 448056 w 522922"/>
                            <a:gd name="connsiteY0" fmla="*/ 0 h 149732"/>
                            <a:gd name="connsiteX1" fmla="*/ 857 w 522922"/>
                            <a:gd name="connsiteY1" fmla="*/ 0 h 149732"/>
                            <a:gd name="connsiteX2" fmla="*/ 857 w 522922"/>
                            <a:gd name="connsiteY2" fmla="*/ 21622 h 149732"/>
                            <a:gd name="connsiteX3" fmla="*/ 412051 w 522922"/>
                            <a:gd name="connsiteY3" fmla="*/ 21622 h 149732"/>
                            <a:gd name="connsiteX4" fmla="*/ 412051 w 522922"/>
                            <a:gd name="connsiteY4" fmla="*/ 128111 h 149732"/>
                            <a:gd name="connsiteX5" fmla="*/ 0 w 522922"/>
                            <a:gd name="connsiteY5" fmla="*/ 128111 h 149732"/>
                            <a:gd name="connsiteX6" fmla="*/ 0 w 522922"/>
                            <a:gd name="connsiteY6" fmla="*/ 149733 h 149732"/>
                            <a:gd name="connsiteX7" fmla="*/ 448056 w 522922"/>
                            <a:gd name="connsiteY7" fmla="*/ 149733 h 149732"/>
                            <a:gd name="connsiteX8" fmla="*/ 522923 w 522922"/>
                            <a:gd name="connsiteY8" fmla="*/ 74962 h 149732"/>
                            <a:gd name="connsiteX9" fmla="*/ 522923 w 522922"/>
                            <a:gd name="connsiteY9" fmla="*/ 74962 h 149732"/>
                            <a:gd name="connsiteX10" fmla="*/ 448056 w 522922"/>
                            <a:gd name="connsiteY10" fmla="*/ 0 h 149732"/>
                          </a:gdLst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  <a:cxn ang="0">
                              <a:pos x="connsiteX6" y="connsiteY6"/>
                            </a:cxn>
                            <a:cxn ang="0">
                              <a:pos x="connsiteX7" y="connsiteY7"/>
                            </a:cxn>
                            <a:cxn ang="0">
                              <a:pos x="connsiteX8" y="connsiteY8"/>
                            </a:cxn>
                            <a:cxn ang="0">
                              <a:pos x="connsiteX9" y="connsiteY9"/>
                            </a:cxn>
                            <a:cxn ang="0">
                              <a:pos x="connsiteX10" y="connsiteY10"/>
                            </a:cxn>
                          </a:cxnLst>
                          <a:rect l="l" t="t" r="r" b="b"/>
                          <a:pathLst>
                            <a:path w="522922" h="149732">
                              <a:moveTo>
                                <a:pt x="448056" y="0"/>
                              </a:moveTo>
                              <a:lnTo>
                                <a:pt x="857" y="0"/>
                              </a:lnTo>
                              <a:lnTo>
                                <a:pt x="857" y="21622"/>
                              </a:lnTo>
                              <a:lnTo>
                                <a:pt x="412051" y="21622"/>
                              </a:lnTo>
                              <a:lnTo>
                                <a:pt x="412051" y="128111"/>
                              </a:lnTo>
                              <a:lnTo>
                                <a:pt x="0" y="128111"/>
                              </a:lnTo>
                              <a:lnTo>
                                <a:pt x="0" y="149733"/>
                              </a:lnTo>
                              <a:lnTo>
                                <a:pt x="448056" y="149733"/>
                              </a:lnTo>
                              <a:cubicBezTo>
                                <a:pt x="489394" y="149733"/>
                                <a:pt x="522827" y="116300"/>
                                <a:pt x="522923" y="74962"/>
                              </a:cubicBezTo>
                              <a:lnTo>
                                <a:pt x="522923" y="74962"/>
                              </a:lnTo>
                              <a:cubicBezTo>
                                <a:pt x="522923" y="33528"/>
                                <a:pt x="489490" y="0"/>
                                <a:pt x="448056" y="0"/>
                              </a:cubicBezTo>
                              <a:close/>
                            </a:path>
                          </a:pathLst>
                        </a:custGeom>
                        <a:solidFill>
                          <a:srgbClr val="FFC673"/>
                        </a:solidFill>
                        <a:ln w="9525" cap="flat">
                          <a:noFill/>
                          <a:prstDash val="solid"/>
                          <a:miter/>
                        </a:ln>
                      </p:spPr>
                      <p:txBody>
                        <a:bodyPr rtlCol="0" anchor="ctr"/>
                        <a:lstStyle>
                          <a:defPPr>
                            <a:defRPr lang="zh-CN"/>
                          </a:defPPr>
                          <a:lvl1pPr marL="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1pPr>
                          <a:lvl2pPr marL="4572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2pPr>
                          <a:lvl3pPr marL="9144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3pPr>
                          <a:lvl4pPr marL="13716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4pPr>
                          <a:lvl5pPr marL="18288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5pPr>
                          <a:lvl6pPr marL="22860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6pPr>
                          <a:lvl7pPr marL="27432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7pPr>
                          <a:lvl8pPr marL="32004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8pPr>
                          <a:lvl9pPr marL="36576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9pPr>
                        </a:lstStyle>
                        <a:p>
                          <a:endParaRPr lang="zh-CN" altLang="en-US"/>
                        </a:p>
                      </p:txBody>
                    </p:sp>
                    <p:sp>
                      <p:nvSpPr>
                        <p:cNvPr id="325" name="任意多边形 324"/>
                        <p:cNvSpPr/>
                        <p:nvPr/>
                      </p:nvSpPr>
                      <p:spPr>
                        <a:xfrm>
                          <a:off x="3442144" y="3725036"/>
                          <a:ext cx="474154" cy="106584"/>
                        </a:xfrm>
                        <a:custGeom>
                          <a:gdLst>
                            <a:gd name="connsiteX0" fmla="*/ 420910 w 474154"/>
                            <a:gd name="connsiteY0" fmla="*/ 106585 h 106584"/>
                            <a:gd name="connsiteX1" fmla="*/ 0 w 474154"/>
                            <a:gd name="connsiteY1" fmla="*/ 106585 h 106584"/>
                            <a:gd name="connsiteX2" fmla="*/ 0 w 474154"/>
                            <a:gd name="connsiteY2" fmla="*/ 0 h 106584"/>
                            <a:gd name="connsiteX3" fmla="*/ 420910 w 474154"/>
                            <a:gd name="connsiteY3" fmla="*/ 0 h 106584"/>
                            <a:gd name="connsiteX4" fmla="*/ 474155 w 474154"/>
                            <a:gd name="connsiteY4" fmla="*/ 53245 h 106584"/>
                            <a:gd name="connsiteX5" fmla="*/ 474155 w 474154"/>
                            <a:gd name="connsiteY5" fmla="*/ 53245 h 106584"/>
                            <a:gd name="connsiteX6" fmla="*/ 420910 w 474154"/>
                            <a:gd name="connsiteY6" fmla="*/ 106585 h 106584"/>
                          </a:gdLst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  <a:cxn ang="0">
                              <a:pos x="connsiteX6" y="connsiteY6"/>
                            </a:cxn>
                          </a:cxnLst>
                          <a:rect l="l" t="t" r="r" b="b"/>
                          <a:pathLst>
                            <a:path w="474154" h="106584">
                              <a:moveTo>
                                <a:pt x="420910" y="106585"/>
                              </a:moveTo>
                              <a:lnTo>
                                <a:pt x="0" y="106585"/>
                              </a:lnTo>
                              <a:lnTo>
                                <a:pt x="0" y="0"/>
                              </a:lnTo>
                              <a:lnTo>
                                <a:pt x="420910" y="0"/>
                              </a:lnTo>
                              <a:cubicBezTo>
                                <a:pt x="450342" y="0"/>
                                <a:pt x="474155" y="23813"/>
                                <a:pt x="474155" y="53245"/>
                              </a:cubicBezTo>
                              <a:lnTo>
                                <a:pt x="474155" y="53245"/>
                              </a:lnTo>
                              <a:cubicBezTo>
                                <a:pt x="474155" y="82677"/>
                                <a:pt x="450342" y="106585"/>
                                <a:pt x="420910" y="106585"/>
                              </a:cubicBezTo>
                              <a:close/>
                            </a:path>
                          </a:pathLst>
                        </a:custGeom>
                        <a:solidFill>
                          <a:srgbClr val="FFFFFF"/>
                        </a:solidFill>
                        <a:ln w="9525" cap="flat">
                          <a:noFill/>
                          <a:prstDash val="solid"/>
                          <a:miter/>
                        </a:ln>
                      </p:spPr>
                      <p:txBody>
                        <a:bodyPr rtlCol="0" anchor="ctr"/>
                        <a:lstStyle>
                          <a:defPPr>
                            <a:defRPr lang="zh-CN"/>
                          </a:defPPr>
                          <a:lvl1pPr marL="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1pPr>
                          <a:lvl2pPr marL="4572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2pPr>
                          <a:lvl3pPr marL="9144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3pPr>
                          <a:lvl4pPr marL="13716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4pPr>
                          <a:lvl5pPr marL="18288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5pPr>
                          <a:lvl6pPr marL="22860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6pPr>
                          <a:lvl7pPr marL="27432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7pPr>
                          <a:lvl8pPr marL="32004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8pPr>
                          <a:lvl9pPr marL="36576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9pPr>
                        </a:lstStyle>
                        <a:p>
                          <a:endParaRPr lang="zh-CN" altLang="en-US"/>
                        </a:p>
                      </p:txBody>
                    </p:sp>
                  </p:grpSp>
                  <p:sp>
                    <p:nvSpPr>
                      <p:cNvPr id="326" name="任意多边形 325"/>
                      <p:cNvSpPr/>
                      <p:nvPr/>
                    </p:nvSpPr>
                    <p:spPr>
                      <a:xfrm>
                        <a:off x="4090796" y="3716082"/>
                        <a:ext cx="9525" cy="126301"/>
                      </a:xfrm>
                      <a:custGeom>
                        <a:gdLst>
                          <a:gd name="connsiteX0" fmla="*/ 4763 w 9525"/>
                          <a:gd name="connsiteY0" fmla="*/ 0 h 126301"/>
                          <a:gd name="connsiteX1" fmla="*/ 9525 w 9525"/>
                          <a:gd name="connsiteY1" fmla="*/ 63151 h 126301"/>
                          <a:gd name="connsiteX2" fmla="*/ 4763 w 9525"/>
                          <a:gd name="connsiteY2" fmla="*/ 126301 h 126301"/>
                          <a:gd name="connsiteX3" fmla="*/ 0 w 9525"/>
                          <a:gd name="connsiteY3" fmla="*/ 63151 h 126301"/>
                          <a:gd name="connsiteX4" fmla="*/ 4763 w 9525"/>
                          <a:gd name="connsiteY4" fmla="*/ 0 h 126301"/>
                        </a:gdLst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</a:cxnLst>
                        <a:rect l="l" t="t" r="r" b="b"/>
                        <a:pathLst>
                          <a:path w="9525" h="126301">
                            <a:moveTo>
                              <a:pt x="4763" y="0"/>
                            </a:moveTo>
                            <a:cubicBezTo>
                              <a:pt x="8477" y="21050"/>
                              <a:pt x="9334" y="42100"/>
                              <a:pt x="9525" y="63151"/>
                            </a:cubicBezTo>
                            <a:cubicBezTo>
                              <a:pt x="9430" y="84201"/>
                              <a:pt x="8572" y="105251"/>
                              <a:pt x="4763" y="126301"/>
                            </a:cubicBezTo>
                            <a:cubicBezTo>
                              <a:pt x="952" y="105251"/>
                              <a:pt x="95" y="84201"/>
                              <a:pt x="0" y="63151"/>
                            </a:cubicBezTo>
                            <a:cubicBezTo>
                              <a:pt x="190" y="42100"/>
                              <a:pt x="1048" y="21050"/>
                              <a:pt x="4763" y="0"/>
                            </a:cubicBezTo>
                            <a:close/>
                          </a:path>
                        </a:pathLst>
                      </a:custGeom>
                      <a:solidFill>
                        <a:srgbClr val="FFB445"/>
                      </a:solidFill>
                      <a:ln w="9525" cap="flat">
                        <a:noFill/>
                        <a:prstDash val="solid"/>
                        <a:miter/>
                      </a:ln>
                    </p:spPr>
                    <p:txBody>
                      <a:bodyPr rtlCol="0" anchor="ctr"/>
                      <a:lstStyle>
                        <a:defPPr>
                          <a:defRPr lang="zh-CN"/>
                        </a:defPPr>
                        <a:lvl1pPr marL="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1pPr>
                        <a:lvl2pPr marL="457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2pPr>
                        <a:lvl3pPr marL="914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3pPr>
                        <a:lvl4pPr marL="1371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4pPr>
                        <a:lvl5pPr marL="18288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5pPr>
                        <a:lvl6pPr marL="22860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6pPr>
                        <a:lvl7pPr marL="2743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7pPr>
                        <a:lvl8pPr marL="3200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8pPr>
                        <a:lvl9pPr marL="3657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9pPr>
                      </a:lstStyle>
                      <a:p>
                        <a:endParaRPr lang="zh-CN" altLang="en-US"/>
                      </a:p>
                    </p:txBody>
                  </p:sp>
                </p:grpSp>
              </p:grpSp>
              <p:grpSp>
                <p:nvGrpSpPr>
                  <p:cNvPr id="327" name="组合 326"/>
                  <p:cNvGrpSpPr/>
                  <p:nvPr/>
                </p:nvGrpSpPr>
                <p:grpSpPr>
                  <a:xfrm>
                    <a:off x="3240214" y="3194684"/>
                    <a:ext cx="563207" cy="714359"/>
                    <a:chOff x="3240214" y="3194684"/>
                    <a:chExt cx="563207" cy="714359"/>
                  </a:xfrm>
                </p:grpSpPr>
                <p:sp>
                  <p:nvSpPr>
                    <p:cNvPr id="328" name="任意多边形 327"/>
                    <p:cNvSpPr/>
                    <p:nvPr/>
                  </p:nvSpPr>
                  <p:spPr>
                    <a:xfrm>
                      <a:off x="3493293" y="3687127"/>
                      <a:ext cx="310128" cy="221917"/>
                    </a:xfrm>
                    <a:custGeom>
                      <a:gdLst>
                        <a:gd name="connsiteX0" fmla="*/ 309372 w 310128"/>
                        <a:gd name="connsiteY0" fmla="*/ 165925 h 221917"/>
                        <a:gd name="connsiteX1" fmla="*/ 227171 w 310128"/>
                        <a:gd name="connsiteY1" fmla="*/ 148304 h 221917"/>
                        <a:gd name="connsiteX2" fmla="*/ 232791 w 310128"/>
                        <a:gd name="connsiteY2" fmla="*/ 124111 h 221917"/>
                        <a:gd name="connsiteX3" fmla="*/ 158687 w 310128"/>
                        <a:gd name="connsiteY3" fmla="*/ 133636 h 221917"/>
                        <a:gd name="connsiteX4" fmla="*/ 158401 w 310128"/>
                        <a:gd name="connsiteY4" fmla="*/ 133540 h 221917"/>
                        <a:gd name="connsiteX5" fmla="*/ 106775 w 310128"/>
                        <a:gd name="connsiteY5" fmla="*/ 0 h 221917"/>
                        <a:gd name="connsiteX6" fmla="*/ 0 w 310128"/>
                        <a:gd name="connsiteY6" fmla="*/ 106775 h 221917"/>
                        <a:gd name="connsiteX7" fmla="*/ 25432 w 310128"/>
                        <a:gd name="connsiteY7" fmla="*/ 151162 h 221917"/>
                        <a:gd name="connsiteX8" fmla="*/ 86487 w 310128"/>
                        <a:gd name="connsiteY8" fmla="*/ 208978 h 221917"/>
                        <a:gd name="connsiteX9" fmla="*/ 117538 w 310128"/>
                        <a:gd name="connsiteY9" fmla="*/ 220027 h 221917"/>
                        <a:gd name="connsiteX10" fmla="*/ 309372 w 310128"/>
                        <a:gd name="connsiteY10" fmla="*/ 165925 h 221917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  <a:cxn ang="0">
                          <a:pos x="connsiteX10" y="connsiteY10"/>
                        </a:cxn>
                      </a:cxnLst>
                      <a:rect l="l" t="t" r="r" b="b"/>
                      <a:pathLst>
                        <a:path w="310128" h="221917">
                          <a:moveTo>
                            <a:pt x="309372" y="165925"/>
                          </a:moveTo>
                          <a:lnTo>
                            <a:pt x="227171" y="148304"/>
                          </a:lnTo>
                          <a:cubicBezTo>
                            <a:pt x="237649" y="139255"/>
                            <a:pt x="243364" y="129921"/>
                            <a:pt x="232791" y="124111"/>
                          </a:cubicBezTo>
                          <a:cubicBezTo>
                            <a:pt x="210598" y="111823"/>
                            <a:pt x="170307" y="128397"/>
                            <a:pt x="158687" y="133636"/>
                          </a:cubicBezTo>
                          <a:lnTo>
                            <a:pt x="158401" y="133540"/>
                          </a:lnTo>
                          <a:lnTo>
                            <a:pt x="106775" y="0"/>
                          </a:lnTo>
                          <a:cubicBezTo>
                            <a:pt x="71152" y="35623"/>
                            <a:pt x="35623" y="71152"/>
                            <a:pt x="0" y="106775"/>
                          </a:cubicBezTo>
                          <a:lnTo>
                            <a:pt x="25432" y="151162"/>
                          </a:lnTo>
                          <a:cubicBezTo>
                            <a:pt x="39719" y="176022"/>
                            <a:pt x="60674" y="196691"/>
                            <a:pt x="86487" y="208978"/>
                          </a:cubicBezTo>
                          <a:cubicBezTo>
                            <a:pt x="95821" y="213455"/>
                            <a:pt x="106299" y="217360"/>
                            <a:pt x="117538" y="220027"/>
                          </a:cubicBezTo>
                          <a:cubicBezTo>
                            <a:pt x="162877" y="230791"/>
                            <a:pt x="322421" y="193262"/>
                            <a:pt x="309372" y="165925"/>
                          </a:cubicBezTo>
                          <a:close/>
                        </a:path>
                      </a:pathLst>
                    </a:custGeom>
                    <a:solidFill>
                      <a:srgbClr val="FF9E6E"/>
                    </a:solidFill>
                    <a:ln w="9525" cap="flat">
                      <a:noFill/>
                      <a:prstDash val="solid"/>
                      <a:miter/>
                    </a:ln>
                  </p:spPr>
                  <p:txBody>
                    <a:bodyPr rtlCol="0" anchor="ctr"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grpSp>
                  <p:nvGrpSpPr>
                    <p:cNvPr id="329" name="组合 328"/>
                    <p:cNvGrpSpPr/>
                    <p:nvPr/>
                  </p:nvGrpSpPr>
                  <p:grpSpPr>
                    <a:xfrm>
                      <a:off x="3240214" y="3194684"/>
                      <a:ext cx="408050" cy="653224"/>
                      <a:chOff x="3240214" y="3194684"/>
                      <a:chExt cx="408050" cy="653224"/>
                    </a:xfrm>
                  </p:grpSpPr>
                  <p:sp>
                    <p:nvSpPr>
                      <p:cNvPr id="330" name="任意多边形 329"/>
                      <p:cNvSpPr/>
                      <p:nvPr/>
                    </p:nvSpPr>
                    <p:spPr>
                      <a:xfrm>
                        <a:off x="3240214" y="3194684"/>
                        <a:ext cx="408050" cy="653224"/>
                      </a:xfrm>
                      <a:custGeom>
                        <a:gdLst>
                          <a:gd name="connsiteX0" fmla="*/ 274701 w 408050"/>
                          <a:gd name="connsiteY0" fmla="*/ 653224 h 653224"/>
                          <a:gd name="connsiteX1" fmla="*/ 408051 w 408050"/>
                          <a:gd name="connsiteY1" fmla="*/ 600837 h 653224"/>
                          <a:gd name="connsiteX2" fmla="*/ 228314 w 408050"/>
                          <a:gd name="connsiteY2" fmla="*/ 144494 h 653224"/>
                          <a:gd name="connsiteX3" fmla="*/ 68294 w 408050"/>
                          <a:gd name="connsiteY3" fmla="*/ 0 h 653224"/>
                          <a:gd name="connsiteX4" fmla="*/ 68294 w 408050"/>
                          <a:gd name="connsiteY4" fmla="*/ 0 h 653224"/>
                          <a:gd name="connsiteX5" fmla="*/ 0 w 408050"/>
                          <a:gd name="connsiteY5" fmla="*/ 172212 h 653224"/>
                          <a:gd name="connsiteX6" fmla="*/ 274701 w 408050"/>
                          <a:gd name="connsiteY6" fmla="*/ 653224 h 653224"/>
                        </a:gdLst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</a:cxnLst>
                        <a:rect l="l" t="t" r="r" b="b"/>
                        <a:pathLst>
                          <a:path w="408050" h="653224">
                            <a:moveTo>
                              <a:pt x="274701" y="653224"/>
                            </a:moveTo>
                            <a:lnTo>
                              <a:pt x="408051" y="600837"/>
                            </a:lnTo>
                            <a:lnTo>
                              <a:pt x="228314" y="144494"/>
                            </a:lnTo>
                            <a:cubicBezTo>
                              <a:pt x="200501" y="73914"/>
                              <a:pt x="141351" y="20479"/>
                              <a:pt x="68294" y="0"/>
                            </a:cubicBezTo>
                            <a:lnTo>
                              <a:pt x="68294" y="0"/>
                            </a:lnTo>
                            <a:lnTo>
                              <a:pt x="0" y="172212"/>
                            </a:lnTo>
                            <a:lnTo>
                              <a:pt x="274701" y="653224"/>
                            </a:lnTo>
                            <a:close/>
                          </a:path>
                        </a:pathLst>
                      </a:custGeom>
                      <a:solidFill>
                        <a:srgbClr val="E0EEFF"/>
                      </a:solidFill>
                      <a:ln w="9525" cap="flat">
                        <a:noFill/>
                        <a:prstDash val="solid"/>
                        <a:miter/>
                      </a:ln>
                    </p:spPr>
                    <p:txBody>
                      <a:bodyPr rtlCol="0" anchor="ctr"/>
                      <a:lstStyle>
                        <a:defPPr>
                          <a:defRPr lang="zh-CN"/>
                        </a:defPPr>
                        <a:lvl1pPr marL="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1pPr>
                        <a:lvl2pPr marL="457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2pPr>
                        <a:lvl3pPr marL="914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3pPr>
                        <a:lvl4pPr marL="1371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4pPr>
                        <a:lvl5pPr marL="18288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5pPr>
                        <a:lvl6pPr marL="22860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6pPr>
                        <a:lvl7pPr marL="2743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7pPr>
                        <a:lvl8pPr marL="3200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8pPr>
                        <a:lvl9pPr marL="3657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9pPr>
                      </a:lstStyle>
                      <a:p>
                        <a:endParaRPr lang="zh-CN" altLang="en-US"/>
                      </a:p>
                    </p:txBody>
                  </p:sp>
                  <p:sp>
                    <p:nvSpPr>
                      <p:cNvPr id="331" name="任意多边形 330"/>
                      <p:cNvSpPr/>
                      <p:nvPr/>
                    </p:nvSpPr>
                    <p:spPr>
                      <a:xfrm>
                        <a:off x="3257358" y="3420903"/>
                        <a:ext cx="84486" cy="127349"/>
                      </a:xfrm>
                      <a:custGeom>
                        <a:gdLst>
                          <a:gd name="connsiteX0" fmla="*/ 84487 w 84486"/>
                          <a:gd name="connsiteY0" fmla="*/ 127349 h 127349"/>
                          <a:gd name="connsiteX1" fmla="*/ 38291 w 84486"/>
                          <a:gd name="connsiteY1" fmla="*/ 66294 h 127349"/>
                          <a:gd name="connsiteX2" fmla="*/ 0 w 84486"/>
                          <a:gd name="connsiteY2" fmla="*/ 0 h 127349"/>
                          <a:gd name="connsiteX3" fmla="*/ 46196 w 84486"/>
                          <a:gd name="connsiteY3" fmla="*/ 61055 h 127349"/>
                          <a:gd name="connsiteX4" fmla="*/ 84487 w 84486"/>
                          <a:gd name="connsiteY4" fmla="*/ 127349 h 127349"/>
                        </a:gdLst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</a:cxnLst>
                        <a:rect l="l" t="t" r="r" b="b"/>
                        <a:pathLst>
                          <a:path w="84486" h="127349">
                            <a:moveTo>
                              <a:pt x="84487" y="127349"/>
                            </a:moveTo>
                            <a:cubicBezTo>
                              <a:pt x="67247" y="108204"/>
                              <a:pt x="52483" y="87440"/>
                              <a:pt x="38291" y="66294"/>
                            </a:cubicBezTo>
                            <a:cubicBezTo>
                              <a:pt x="24289" y="44958"/>
                              <a:pt x="10954" y="23241"/>
                              <a:pt x="0" y="0"/>
                            </a:cubicBezTo>
                            <a:cubicBezTo>
                              <a:pt x="17240" y="19145"/>
                              <a:pt x="32004" y="39910"/>
                              <a:pt x="46196" y="61055"/>
                            </a:cubicBezTo>
                            <a:cubicBezTo>
                              <a:pt x="60198" y="82296"/>
                              <a:pt x="73533" y="104013"/>
                              <a:pt x="84487" y="127349"/>
                            </a:cubicBezTo>
                            <a:close/>
                          </a:path>
                        </a:pathLst>
                      </a:custGeom>
                      <a:solidFill>
                        <a:srgbClr val="89BFFF"/>
                      </a:solidFill>
                      <a:ln w="9525" cap="flat">
                        <a:noFill/>
                        <a:prstDash val="solid"/>
                        <a:miter/>
                      </a:ln>
                    </p:spPr>
                    <p:txBody>
                      <a:bodyPr rtlCol="0" anchor="ctr"/>
                      <a:lstStyle>
                        <a:defPPr>
                          <a:defRPr lang="zh-CN"/>
                        </a:defPPr>
                        <a:lvl1pPr marL="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1pPr>
                        <a:lvl2pPr marL="457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2pPr>
                        <a:lvl3pPr marL="914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3pPr>
                        <a:lvl4pPr marL="1371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4pPr>
                        <a:lvl5pPr marL="18288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5pPr>
                        <a:lvl6pPr marL="22860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6pPr>
                        <a:lvl7pPr marL="2743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7pPr>
                        <a:lvl8pPr marL="3200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8pPr>
                        <a:lvl9pPr marL="3657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9pPr>
                      </a:lstStyle>
                      <a:p>
                        <a:endParaRPr lang="zh-CN" altLang="en-US"/>
                      </a:p>
                    </p:txBody>
                  </p:sp>
                  <p:sp>
                    <p:nvSpPr>
                      <p:cNvPr id="332" name="任意多边形 331"/>
                      <p:cNvSpPr/>
                      <p:nvPr/>
                    </p:nvSpPr>
                    <p:spPr>
                      <a:xfrm>
                        <a:off x="3481768" y="3711891"/>
                        <a:ext cx="129920" cy="64770"/>
                      </a:xfrm>
                      <a:custGeom>
                        <a:gdLst>
                          <a:gd name="connsiteX0" fmla="*/ 0 w 129920"/>
                          <a:gd name="connsiteY0" fmla="*/ 60770 h 64770"/>
                          <a:gd name="connsiteX1" fmla="*/ 51244 w 129920"/>
                          <a:gd name="connsiteY1" fmla="*/ 32480 h 64770"/>
                          <a:gd name="connsiteX2" fmla="*/ 53054 w 129920"/>
                          <a:gd name="connsiteY2" fmla="*/ 31528 h 64770"/>
                          <a:gd name="connsiteX3" fmla="*/ 55150 w 129920"/>
                          <a:gd name="connsiteY3" fmla="*/ 32671 h 64770"/>
                          <a:gd name="connsiteX4" fmla="*/ 91059 w 129920"/>
                          <a:gd name="connsiteY4" fmla="*/ 53150 h 64770"/>
                          <a:gd name="connsiteX5" fmla="*/ 84106 w 129920"/>
                          <a:gd name="connsiteY5" fmla="*/ 56674 h 64770"/>
                          <a:gd name="connsiteX6" fmla="*/ 89440 w 129920"/>
                          <a:gd name="connsiteY6" fmla="*/ 18098 h 64770"/>
                          <a:gd name="connsiteX7" fmla="*/ 89821 w 129920"/>
                          <a:gd name="connsiteY7" fmla="*/ 16002 h 64770"/>
                          <a:gd name="connsiteX8" fmla="*/ 91440 w 129920"/>
                          <a:gd name="connsiteY8" fmla="*/ 15335 h 64770"/>
                          <a:gd name="connsiteX9" fmla="*/ 129921 w 129920"/>
                          <a:gd name="connsiteY9" fmla="*/ 0 h 64770"/>
                          <a:gd name="connsiteX10" fmla="*/ 94583 w 129920"/>
                          <a:gd name="connsiteY10" fmla="*/ 21622 h 64770"/>
                          <a:gd name="connsiteX11" fmla="*/ 96488 w 129920"/>
                          <a:gd name="connsiteY11" fmla="*/ 18859 h 64770"/>
                          <a:gd name="connsiteX12" fmla="*/ 93440 w 129920"/>
                          <a:gd name="connsiteY12" fmla="*/ 57721 h 64770"/>
                          <a:gd name="connsiteX13" fmla="*/ 92678 w 129920"/>
                          <a:gd name="connsiteY13" fmla="*/ 64770 h 64770"/>
                          <a:gd name="connsiteX14" fmla="*/ 86392 w 129920"/>
                          <a:gd name="connsiteY14" fmla="*/ 61246 h 64770"/>
                          <a:gd name="connsiteX15" fmla="*/ 50863 w 129920"/>
                          <a:gd name="connsiteY15" fmla="*/ 40005 h 64770"/>
                          <a:gd name="connsiteX16" fmla="*/ 54769 w 129920"/>
                          <a:gd name="connsiteY16" fmla="*/ 40196 h 64770"/>
                          <a:gd name="connsiteX17" fmla="*/ 0 w 129920"/>
                          <a:gd name="connsiteY17" fmla="*/ 60770 h 64770"/>
                        </a:gdLst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  <a:cxn ang="0">
                            <a:pos x="connsiteX8" y="connsiteY8"/>
                          </a:cxn>
                          <a:cxn ang="0">
                            <a:pos x="connsiteX9" y="connsiteY9"/>
                          </a:cxn>
                          <a:cxn ang="0">
                            <a:pos x="connsiteX10" y="connsiteY10"/>
                          </a:cxn>
                          <a:cxn ang="0">
                            <a:pos x="connsiteX11" y="connsiteY11"/>
                          </a:cxn>
                          <a:cxn ang="0">
                            <a:pos x="connsiteX12" y="connsiteY12"/>
                          </a:cxn>
                          <a:cxn ang="0">
                            <a:pos x="connsiteX13" y="connsiteY13"/>
                          </a:cxn>
                          <a:cxn ang="0">
                            <a:pos x="connsiteX14" y="connsiteY14"/>
                          </a:cxn>
                          <a:cxn ang="0">
                            <a:pos x="connsiteX15" y="connsiteY15"/>
                          </a:cxn>
                          <a:cxn ang="0">
                            <a:pos x="connsiteX16" y="connsiteY16"/>
                          </a:cxn>
                          <a:cxn ang="0">
                            <a:pos x="connsiteX17" y="connsiteY17"/>
                          </a:cxn>
                        </a:cxnLst>
                        <a:rect l="l" t="t" r="r" b="b"/>
                        <a:pathLst>
                          <a:path w="129920" h="64769">
                            <a:moveTo>
                              <a:pt x="0" y="60770"/>
                            </a:moveTo>
                            <a:cubicBezTo>
                              <a:pt x="16669" y="50483"/>
                              <a:pt x="33814" y="41243"/>
                              <a:pt x="51244" y="32480"/>
                            </a:cubicBezTo>
                            <a:lnTo>
                              <a:pt x="53054" y="31528"/>
                            </a:lnTo>
                            <a:lnTo>
                              <a:pt x="55150" y="32671"/>
                            </a:lnTo>
                            <a:cubicBezTo>
                              <a:pt x="67246" y="39243"/>
                              <a:pt x="79248" y="46006"/>
                              <a:pt x="91059" y="53150"/>
                            </a:cubicBezTo>
                            <a:lnTo>
                              <a:pt x="84106" y="56674"/>
                            </a:lnTo>
                            <a:cubicBezTo>
                              <a:pt x="85630" y="43815"/>
                              <a:pt x="87344" y="30956"/>
                              <a:pt x="89440" y="18098"/>
                            </a:cubicBezTo>
                            <a:lnTo>
                              <a:pt x="89821" y="16002"/>
                            </a:lnTo>
                            <a:lnTo>
                              <a:pt x="91440" y="15335"/>
                            </a:lnTo>
                            <a:cubicBezTo>
                              <a:pt x="104013" y="9811"/>
                              <a:pt x="116872" y="4667"/>
                              <a:pt x="129921" y="0"/>
                            </a:cubicBezTo>
                            <a:cubicBezTo>
                              <a:pt x="118396" y="7715"/>
                              <a:pt x="106585" y="14859"/>
                              <a:pt x="94583" y="21622"/>
                            </a:cubicBezTo>
                            <a:lnTo>
                              <a:pt x="96488" y="18859"/>
                            </a:lnTo>
                            <a:cubicBezTo>
                              <a:pt x="95821" y="31813"/>
                              <a:pt x="94774" y="44767"/>
                              <a:pt x="93440" y="57721"/>
                            </a:cubicBezTo>
                            <a:lnTo>
                              <a:pt x="92678" y="64770"/>
                            </a:lnTo>
                            <a:lnTo>
                              <a:pt x="86392" y="61246"/>
                            </a:lnTo>
                            <a:cubicBezTo>
                              <a:pt x="74390" y="54483"/>
                              <a:pt x="62579" y="47339"/>
                              <a:pt x="50863" y="40005"/>
                            </a:cubicBezTo>
                            <a:lnTo>
                              <a:pt x="54769" y="40196"/>
                            </a:lnTo>
                            <a:cubicBezTo>
                              <a:pt x="36862" y="47816"/>
                              <a:pt x="18669" y="54769"/>
                              <a:pt x="0" y="60770"/>
                            </a:cubicBezTo>
                            <a:close/>
                          </a:path>
                        </a:pathLst>
                      </a:custGeom>
                      <a:solidFill>
                        <a:srgbClr val="89BFFF"/>
                      </a:solidFill>
                      <a:ln w="9525" cap="flat">
                        <a:noFill/>
                        <a:prstDash val="solid"/>
                        <a:miter/>
                      </a:ln>
                    </p:spPr>
                    <p:txBody>
                      <a:bodyPr rtlCol="0" anchor="ctr"/>
                      <a:lstStyle>
                        <a:defPPr>
                          <a:defRPr lang="zh-CN"/>
                        </a:defPPr>
                        <a:lvl1pPr marL="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1pPr>
                        <a:lvl2pPr marL="457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2pPr>
                        <a:lvl3pPr marL="914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3pPr>
                        <a:lvl4pPr marL="1371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4pPr>
                        <a:lvl5pPr marL="18288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5pPr>
                        <a:lvl6pPr marL="22860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6pPr>
                        <a:lvl7pPr marL="2743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7pPr>
                        <a:lvl8pPr marL="3200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8pPr>
                        <a:lvl9pPr marL="3657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9pPr>
                      </a:lstStyle>
                      <a:p>
                        <a:endParaRPr lang="zh-CN" altLang="en-US"/>
                      </a:p>
                    </p:txBody>
                  </p:sp>
                </p:grpSp>
              </p:grpSp>
            </p:grpSp>
          </p:grpSp>
          <p:grpSp>
            <p:nvGrpSpPr>
              <p:cNvPr id="333" name="组合 332"/>
              <p:cNvGrpSpPr/>
              <p:nvPr/>
            </p:nvGrpSpPr>
            <p:grpSpPr>
              <a:xfrm>
                <a:off x="2982848" y="2130700"/>
                <a:ext cx="1117092" cy="1005495"/>
                <a:chOff x="2982848" y="2130700"/>
                <a:chExt cx="1117092" cy="1005495"/>
              </a:xfrm>
            </p:grpSpPr>
            <p:grpSp>
              <p:nvGrpSpPr>
                <p:cNvPr id="334" name="组合 333"/>
                <p:cNvGrpSpPr/>
                <p:nvPr/>
              </p:nvGrpSpPr>
              <p:grpSpPr>
                <a:xfrm>
                  <a:off x="2982848" y="2253959"/>
                  <a:ext cx="1117092" cy="882236"/>
                  <a:chOff x="2982848" y="2253959"/>
                  <a:chExt cx="1117092" cy="882236"/>
                </a:xfrm>
              </p:grpSpPr>
              <p:grpSp>
                <p:nvGrpSpPr>
                  <p:cNvPr id="335" name="组合 334"/>
                  <p:cNvGrpSpPr/>
                  <p:nvPr/>
                </p:nvGrpSpPr>
                <p:grpSpPr>
                  <a:xfrm>
                    <a:off x="2982848" y="2253959"/>
                    <a:ext cx="1117092" cy="882236"/>
                    <a:chOff x="2982848" y="2253959"/>
                    <a:chExt cx="1117092" cy="882236"/>
                  </a:xfrm>
                  <a:solidFill>
                    <a:srgbClr val="FF9E6E"/>
                  </a:solidFill>
                </p:grpSpPr>
                <p:sp>
                  <p:nvSpPr>
                    <p:cNvPr id="336" name="任意多边形 335"/>
                    <p:cNvSpPr/>
                    <p:nvPr/>
                  </p:nvSpPr>
                  <p:spPr>
                    <a:xfrm>
                      <a:off x="3105095" y="2253959"/>
                      <a:ext cx="872034" cy="882236"/>
                    </a:xfrm>
                    <a:custGeom>
                      <a:gdLst>
                        <a:gd name="connsiteX0" fmla="*/ 841874 w 872034"/>
                        <a:gd name="connsiteY0" fmla="*/ 612303 h 882236"/>
                        <a:gd name="connsiteX1" fmla="*/ 669662 w 872034"/>
                        <a:gd name="connsiteY1" fmla="*/ 814519 h 882236"/>
                        <a:gd name="connsiteX2" fmla="*/ 453063 w 872034"/>
                        <a:gd name="connsiteY2" fmla="*/ 881670 h 882236"/>
                        <a:gd name="connsiteX3" fmla="*/ 197412 w 872034"/>
                        <a:gd name="connsiteY3" fmla="*/ 816710 h 882236"/>
                        <a:gd name="connsiteX4" fmla="*/ 28534 w 872034"/>
                        <a:gd name="connsiteY4" fmla="*/ 616494 h 882236"/>
                        <a:gd name="connsiteX5" fmla="*/ 721 w 872034"/>
                        <a:gd name="connsiteY5" fmla="*/ 484859 h 882236"/>
                        <a:gd name="connsiteX6" fmla="*/ 429632 w 872034"/>
                        <a:gd name="connsiteY6" fmla="*/ 36 h 882236"/>
                        <a:gd name="connsiteX7" fmla="*/ 871687 w 872034"/>
                        <a:gd name="connsiteY7" fmla="*/ 442663 h 882236"/>
                        <a:gd name="connsiteX8" fmla="*/ 841874 w 872034"/>
                        <a:gd name="connsiteY8" fmla="*/ 612303 h 882236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</a:cxnLst>
                      <a:rect l="l" t="t" r="r" b="b"/>
                      <a:pathLst>
                        <a:path w="872034" h="882236">
                          <a:moveTo>
                            <a:pt x="841874" y="612303"/>
                          </a:moveTo>
                          <a:cubicBezTo>
                            <a:pt x="807965" y="695552"/>
                            <a:pt x="747195" y="766322"/>
                            <a:pt x="669662" y="814519"/>
                          </a:cubicBezTo>
                          <a:cubicBezTo>
                            <a:pt x="606892" y="853667"/>
                            <a:pt x="532788" y="877860"/>
                            <a:pt x="453063" y="881670"/>
                          </a:cubicBezTo>
                          <a:cubicBezTo>
                            <a:pt x="358956" y="886337"/>
                            <a:pt x="270755" y="861953"/>
                            <a:pt x="197412" y="816710"/>
                          </a:cubicBezTo>
                          <a:cubicBezTo>
                            <a:pt x="121212" y="769561"/>
                            <a:pt x="61300" y="699552"/>
                            <a:pt x="28534" y="616494"/>
                          </a:cubicBezTo>
                          <a:cubicBezTo>
                            <a:pt x="12151" y="575537"/>
                            <a:pt x="2531" y="531150"/>
                            <a:pt x="721" y="484859"/>
                          </a:cubicBezTo>
                          <a:cubicBezTo>
                            <a:pt x="-8518" y="253973"/>
                            <a:pt x="67587" y="3560"/>
                            <a:pt x="429632" y="36"/>
                          </a:cubicBezTo>
                          <a:cubicBezTo>
                            <a:pt x="772913" y="-3202"/>
                            <a:pt x="862353" y="211777"/>
                            <a:pt x="871687" y="442663"/>
                          </a:cubicBezTo>
                          <a:cubicBezTo>
                            <a:pt x="874164" y="502385"/>
                            <a:pt x="863305" y="559820"/>
                            <a:pt x="841874" y="612303"/>
                          </a:cubicBezTo>
                          <a:close/>
                        </a:path>
                      </a:pathLst>
                    </a:custGeom>
                    <a:solidFill>
                      <a:srgbClr val="FF9E6E"/>
                    </a:solidFill>
                    <a:ln w="9525" cap="flat">
                      <a:noFill/>
                      <a:prstDash val="solid"/>
                      <a:miter/>
                    </a:ln>
                  </p:spPr>
                  <p:txBody>
                    <a:bodyPr rtlCol="0" anchor="ctr"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grpSp>
                  <p:nvGrpSpPr>
                    <p:cNvPr id="337" name="组合 336"/>
                    <p:cNvGrpSpPr/>
                    <p:nvPr/>
                  </p:nvGrpSpPr>
                  <p:grpSpPr>
                    <a:xfrm>
                      <a:off x="2982848" y="2668618"/>
                      <a:ext cx="1117092" cy="216788"/>
                      <a:chOff x="2982848" y="2668618"/>
                      <a:chExt cx="1117092" cy="216788"/>
                    </a:xfrm>
                    <a:solidFill>
                      <a:srgbClr val="FF9E6E"/>
                    </a:solidFill>
                  </p:grpSpPr>
                  <p:sp>
                    <p:nvSpPr>
                      <p:cNvPr id="338" name="任意多边形 337"/>
                      <p:cNvSpPr/>
                      <p:nvPr/>
                    </p:nvSpPr>
                    <p:spPr>
                      <a:xfrm>
                        <a:off x="2982848" y="2668618"/>
                        <a:ext cx="216789" cy="216788"/>
                      </a:xfrm>
                      <a:custGeom>
                        <a:gdLst>
                          <a:gd name="connsiteX0" fmla="*/ 216789 w 216789"/>
                          <a:gd name="connsiteY0" fmla="*/ 108395 h 216788"/>
                          <a:gd name="connsiteX1" fmla="*/ 108395 w 216789"/>
                          <a:gd name="connsiteY1" fmla="*/ 216789 h 216788"/>
                          <a:gd name="connsiteX2" fmla="*/ 0 w 216789"/>
                          <a:gd name="connsiteY2" fmla="*/ 108395 h 216788"/>
                          <a:gd name="connsiteX3" fmla="*/ 108395 w 216789"/>
                          <a:gd name="connsiteY3" fmla="*/ 0 h 216788"/>
                          <a:gd name="connsiteX4" fmla="*/ 216789 w 216789"/>
                          <a:gd name="connsiteY4" fmla="*/ 108395 h 216788"/>
                        </a:gdLst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</a:cxnLst>
                        <a:rect l="l" t="t" r="r" b="b"/>
                        <a:pathLst>
                          <a:path w="216789" h="216788">
                            <a:moveTo>
                              <a:pt x="216789" y="108395"/>
                            </a:moveTo>
                            <a:cubicBezTo>
                              <a:pt x="216789" y="168259"/>
                              <a:pt x="168259" y="216789"/>
                              <a:pt x="108395" y="216789"/>
                            </a:cubicBezTo>
                            <a:cubicBezTo>
                              <a:pt x="48530" y="216789"/>
                              <a:pt x="0" y="168259"/>
                              <a:pt x="0" y="108395"/>
                            </a:cubicBezTo>
                            <a:cubicBezTo>
                              <a:pt x="0" y="48530"/>
                              <a:pt x="48530" y="0"/>
                              <a:pt x="108395" y="0"/>
                            </a:cubicBezTo>
                            <a:cubicBezTo>
                              <a:pt x="168259" y="0"/>
                              <a:pt x="216789" y="48530"/>
                              <a:pt x="216789" y="108395"/>
                            </a:cubicBezTo>
                            <a:close/>
                          </a:path>
                        </a:pathLst>
                      </a:custGeom>
                      <a:solidFill>
                        <a:srgbClr val="FF9E6E"/>
                      </a:solidFill>
                      <a:ln w="9525" cap="flat">
                        <a:noFill/>
                        <a:prstDash val="solid"/>
                        <a:miter/>
                      </a:ln>
                    </p:spPr>
                    <p:txBody>
                      <a:bodyPr rtlCol="0" anchor="ctr"/>
                      <a:lstStyle>
                        <a:defPPr>
                          <a:defRPr lang="zh-CN"/>
                        </a:defPPr>
                        <a:lvl1pPr marL="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1pPr>
                        <a:lvl2pPr marL="457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2pPr>
                        <a:lvl3pPr marL="914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3pPr>
                        <a:lvl4pPr marL="1371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4pPr>
                        <a:lvl5pPr marL="18288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5pPr>
                        <a:lvl6pPr marL="22860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6pPr>
                        <a:lvl7pPr marL="2743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7pPr>
                        <a:lvl8pPr marL="3200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8pPr>
                        <a:lvl9pPr marL="3657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9pPr>
                      </a:lstStyle>
                      <a:p>
                        <a:endParaRPr lang="zh-CN" altLang="en-US"/>
                      </a:p>
                    </p:txBody>
                  </p:sp>
                  <p:sp>
                    <p:nvSpPr>
                      <p:cNvPr id="339" name="任意多边形 338"/>
                      <p:cNvSpPr/>
                      <p:nvPr/>
                    </p:nvSpPr>
                    <p:spPr>
                      <a:xfrm>
                        <a:off x="3883151" y="2668618"/>
                        <a:ext cx="216788" cy="216788"/>
                      </a:xfrm>
                      <a:custGeom>
                        <a:gdLst>
                          <a:gd name="connsiteX0" fmla="*/ 216789 w 216788"/>
                          <a:gd name="connsiteY0" fmla="*/ 108395 h 216788"/>
                          <a:gd name="connsiteX1" fmla="*/ 108395 w 216788"/>
                          <a:gd name="connsiteY1" fmla="*/ 216789 h 216788"/>
                          <a:gd name="connsiteX2" fmla="*/ 0 w 216788"/>
                          <a:gd name="connsiteY2" fmla="*/ 108395 h 216788"/>
                          <a:gd name="connsiteX3" fmla="*/ 108395 w 216788"/>
                          <a:gd name="connsiteY3" fmla="*/ 0 h 216788"/>
                          <a:gd name="connsiteX4" fmla="*/ 216789 w 216788"/>
                          <a:gd name="connsiteY4" fmla="*/ 108395 h 216788"/>
                        </a:gdLst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</a:cxnLst>
                        <a:rect l="l" t="t" r="r" b="b"/>
                        <a:pathLst>
                          <a:path w="216788" h="216788">
                            <a:moveTo>
                              <a:pt x="216789" y="108395"/>
                            </a:moveTo>
                            <a:cubicBezTo>
                              <a:pt x="216789" y="168259"/>
                              <a:pt x="168259" y="216789"/>
                              <a:pt x="108395" y="216789"/>
                            </a:cubicBezTo>
                            <a:cubicBezTo>
                              <a:pt x="48530" y="216789"/>
                              <a:pt x="0" y="168259"/>
                              <a:pt x="0" y="108395"/>
                            </a:cubicBezTo>
                            <a:cubicBezTo>
                              <a:pt x="0" y="48530"/>
                              <a:pt x="48530" y="0"/>
                              <a:pt x="108395" y="0"/>
                            </a:cubicBezTo>
                            <a:cubicBezTo>
                              <a:pt x="168259" y="0"/>
                              <a:pt x="216789" y="48530"/>
                              <a:pt x="216789" y="108395"/>
                            </a:cubicBezTo>
                            <a:close/>
                          </a:path>
                        </a:pathLst>
                      </a:custGeom>
                      <a:solidFill>
                        <a:srgbClr val="FF9E6E"/>
                      </a:solidFill>
                      <a:ln w="9525" cap="flat">
                        <a:noFill/>
                        <a:prstDash val="solid"/>
                        <a:miter/>
                      </a:ln>
                    </p:spPr>
                    <p:txBody>
                      <a:bodyPr rtlCol="0" anchor="ctr"/>
                      <a:lstStyle>
                        <a:defPPr>
                          <a:defRPr lang="zh-CN"/>
                        </a:defPPr>
                        <a:lvl1pPr marL="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1pPr>
                        <a:lvl2pPr marL="457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2pPr>
                        <a:lvl3pPr marL="914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3pPr>
                        <a:lvl4pPr marL="1371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4pPr>
                        <a:lvl5pPr marL="18288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5pPr>
                        <a:lvl6pPr marL="22860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6pPr>
                        <a:lvl7pPr marL="2743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7pPr>
                        <a:lvl8pPr marL="3200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8pPr>
                        <a:lvl9pPr marL="3657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9pPr>
                      </a:lstStyle>
                      <a:p>
                        <a:endParaRPr lang="zh-CN" altLang="en-US"/>
                      </a:p>
                    </p:txBody>
                  </p:sp>
                </p:grpSp>
              </p:grpSp>
              <p:grpSp>
                <p:nvGrpSpPr>
                  <p:cNvPr id="340" name="组合 339"/>
                  <p:cNvGrpSpPr/>
                  <p:nvPr/>
                </p:nvGrpSpPr>
                <p:grpSpPr>
                  <a:xfrm>
                    <a:off x="3028187" y="2499055"/>
                    <a:ext cx="1026414" cy="472363"/>
                    <a:chOff x="3028187" y="2499055"/>
                    <a:chExt cx="1026414" cy="472363"/>
                  </a:xfrm>
                </p:grpSpPr>
                <p:grpSp>
                  <p:nvGrpSpPr>
                    <p:cNvPr id="341" name="组合 340"/>
                    <p:cNvGrpSpPr/>
                    <p:nvPr/>
                  </p:nvGrpSpPr>
                  <p:grpSpPr>
                    <a:xfrm>
                      <a:off x="3028187" y="2723050"/>
                      <a:ext cx="1026414" cy="122828"/>
                      <a:chOff x="3028187" y="2723050"/>
                      <a:chExt cx="1026414" cy="122828"/>
                    </a:xfrm>
                    <a:solidFill>
                      <a:srgbClr val="F57B3F"/>
                    </a:solidFill>
                  </p:grpSpPr>
                  <p:grpSp>
                    <p:nvGrpSpPr>
                      <p:cNvPr id="342" name="组合 341"/>
                      <p:cNvGrpSpPr/>
                      <p:nvPr/>
                    </p:nvGrpSpPr>
                    <p:grpSpPr>
                      <a:xfrm>
                        <a:off x="3028187" y="2723145"/>
                        <a:ext cx="116076" cy="122733"/>
                        <a:chOff x="3028187" y="2723145"/>
                        <a:chExt cx="116076" cy="122733"/>
                      </a:xfrm>
                      <a:solidFill>
                        <a:srgbClr val="F57B3F"/>
                      </a:solidFill>
                    </p:grpSpPr>
                    <p:sp>
                      <p:nvSpPr>
                        <p:cNvPr id="343" name="任意多边形 342"/>
                        <p:cNvSpPr/>
                        <p:nvPr/>
                      </p:nvSpPr>
                      <p:spPr>
                        <a:xfrm>
                          <a:off x="3028187" y="2723145"/>
                          <a:ext cx="116076" cy="75774"/>
                        </a:xfrm>
                        <a:custGeom>
                          <a:gdLst>
                            <a:gd name="connsiteX0" fmla="*/ 0 w 116076"/>
                            <a:gd name="connsiteY0" fmla="*/ 10148 h 75774"/>
                            <a:gd name="connsiteX1" fmla="*/ 37814 w 116076"/>
                            <a:gd name="connsiteY1" fmla="*/ 51 h 75774"/>
                            <a:gd name="connsiteX2" fmla="*/ 77533 w 116076"/>
                            <a:gd name="connsiteY2" fmla="*/ 8624 h 75774"/>
                            <a:gd name="connsiteX3" fmla="*/ 94774 w 116076"/>
                            <a:gd name="connsiteY3" fmla="*/ 20625 h 75774"/>
                            <a:gd name="connsiteX4" fmla="*/ 107252 w 116076"/>
                            <a:gd name="connsiteY4" fmla="*/ 37294 h 75774"/>
                            <a:gd name="connsiteX5" fmla="*/ 116015 w 116076"/>
                            <a:gd name="connsiteY5" fmla="*/ 75775 h 75774"/>
                            <a:gd name="connsiteX6" fmla="*/ 94488 w 116076"/>
                            <a:gd name="connsiteY6" fmla="*/ 46438 h 75774"/>
                            <a:gd name="connsiteX7" fmla="*/ 68485 w 116076"/>
                            <a:gd name="connsiteY7" fmla="*/ 26626 h 75774"/>
                            <a:gd name="connsiteX8" fmla="*/ 0 w 116076"/>
                            <a:gd name="connsiteY8" fmla="*/ 10148 h 75774"/>
                          </a:gdLst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  <a:cxn ang="0">
                              <a:pos x="connsiteX6" y="connsiteY6"/>
                            </a:cxn>
                            <a:cxn ang="0">
                              <a:pos x="connsiteX7" y="connsiteY7"/>
                            </a:cxn>
                            <a:cxn ang="0">
                              <a:pos x="connsiteX8" y="connsiteY8"/>
                            </a:cxn>
                          </a:cxnLst>
                          <a:rect l="l" t="t" r="r" b="b"/>
                          <a:pathLst>
                            <a:path w="116076" h="75774">
                              <a:moveTo>
                                <a:pt x="0" y="10148"/>
                              </a:moveTo>
                              <a:cubicBezTo>
                                <a:pt x="11335" y="3385"/>
                                <a:pt x="24479" y="432"/>
                                <a:pt x="37814" y="51"/>
                              </a:cubicBezTo>
                              <a:cubicBezTo>
                                <a:pt x="51149" y="-425"/>
                                <a:pt x="64960" y="2432"/>
                                <a:pt x="77533" y="8624"/>
                              </a:cubicBezTo>
                              <a:cubicBezTo>
                                <a:pt x="83820" y="11767"/>
                                <a:pt x="89440" y="16148"/>
                                <a:pt x="94774" y="20625"/>
                              </a:cubicBezTo>
                              <a:cubicBezTo>
                                <a:pt x="99346" y="26054"/>
                                <a:pt x="104394" y="30912"/>
                                <a:pt x="107252" y="37294"/>
                              </a:cubicBezTo>
                              <a:cubicBezTo>
                                <a:pt x="114300" y="49105"/>
                                <a:pt x="116491" y="62821"/>
                                <a:pt x="116015" y="75775"/>
                              </a:cubicBezTo>
                              <a:cubicBezTo>
                                <a:pt x="108394" y="64916"/>
                                <a:pt x="102489" y="54534"/>
                                <a:pt x="94488" y="46438"/>
                              </a:cubicBezTo>
                              <a:cubicBezTo>
                                <a:pt x="86868" y="38056"/>
                                <a:pt x="78391" y="31293"/>
                                <a:pt x="68485" y="26626"/>
                              </a:cubicBezTo>
                              <a:cubicBezTo>
                                <a:pt x="48863" y="16529"/>
                                <a:pt x="25717" y="13100"/>
                                <a:pt x="0" y="10148"/>
                              </a:cubicBezTo>
                              <a:close/>
                            </a:path>
                          </a:pathLst>
                        </a:custGeom>
                        <a:solidFill>
                          <a:srgbClr val="F57B3F"/>
                        </a:solidFill>
                        <a:ln w="9525" cap="flat">
                          <a:noFill/>
                          <a:prstDash val="solid"/>
                          <a:miter/>
                        </a:ln>
                      </p:spPr>
                      <p:txBody>
                        <a:bodyPr rtlCol="0" anchor="ctr"/>
                        <a:lstStyle>
                          <a:defPPr>
                            <a:defRPr lang="zh-CN"/>
                          </a:defPPr>
                          <a:lvl1pPr marL="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1pPr>
                          <a:lvl2pPr marL="4572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2pPr>
                          <a:lvl3pPr marL="9144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3pPr>
                          <a:lvl4pPr marL="13716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4pPr>
                          <a:lvl5pPr marL="18288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5pPr>
                          <a:lvl6pPr marL="22860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6pPr>
                          <a:lvl7pPr marL="27432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7pPr>
                          <a:lvl8pPr marL="32004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8pPr>
                          <a:lvl9pPr marL="36576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9pPr>
                        </a:lstStyle>
                        <a:p>
                          <a:endParaRPr lang="zh-CN" altLang="en-US"/>
                        </a:p>
                      </p:txBody>
                    </p:sp>
                    <p:sp>
                      <p:nvSpPr>
                        <p:cNvPr id="344" name="任意多边形 343"/>
                        <p:cNvSpPr/>
                        <p:nvPr/>
                      </p:nvSpPr>
                      <p:spPr>
                        <a:xfrm>
                          <a:off x="3067350" y="2745866"/>
                          <a:ext cx="44847" cy="100012"/>
                        </a:xfrm>
                        <a:custGeom>
                          <a:gdLst>
                            <a:gd name="connsiteX0" fmla="*/ 32275 w 44847"/>
                            <a:gd name="connsiteY0" fmla="*/ 100013 h 100012"/>
                            <a:gd name="connsiteX1" fmla="*/ 8843 w 44847"/>
                            <a:gd name="connsiteY1" fmla="*/ 78105 h 100012"/>
                            <a:gd name="connsiteX2" fmla="*/ 80 w 44847"/>
                            <a:gd name="connsiteY2" fmla="*/ 45053 h 100012"/>
                            <a:gd name="connsiteX3" fmla="*/ 15416 w 44847"/>
                            <a:gd name="connsiteY3" fmla="*/ 13525 h 100012"/>
                            <a:gd name="connsiteX4" fmla="*/ 44848 w 44847"/>
                            <a:gd name="connsiteY4" fmla="*/ 0 h 100012"/>
                            <a:gd name="connsiteX5" fmla="*/ 27512 w 44847"/>
                            <a:gd name="connsiteY5" fmla="*/ 23622 h 100012"/>
                            <a:gd name="connsiteX6" fmla="*/ 20178 w 44847"/>
                            <a:gd name="connsiteY6" fmla="*/ 46482 h 100012"/>
                            <a:gd name="connsiteX7" fmla="*/ 32275 w 44847"/>
                            <a:gd name="connsiteY7" fmla="*/ 100013 h 100012"/>
                          </a:gdLst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  <a:cxn ang="0">
                              <a:pos x="connsiteX6" y="connsiteY6"/>
                            </a:cxn>
                            <a:cxn ang="0">
                              <a:pos x="connsiteX7" y="connsiteY7"/>
                            </a:cxn>
                          </a:cxnLst>
                          <a:rect l="l" t="t" r="r" b="b"/>
                          <a:pathLst>
                            <a:path w="44847" h="100012">
                              <a:moveTo>
                                <a:pt x="32275" y="100013"/>
                              </a:moveTo>
                              <a:cubicBezTo>
                                <a:pt x="22464" y="95250"/>
                                <a:pt x="14654" y="87440"/>
                                <a:pt x="8843" y="78105"/>
                              </a:cubicBezTo>
                              <a:cubicBezTo>
                                <a:pt x="2938" y="68771"/>
                                <a:pt x="-586" y="57245"/>
                                <a:pt x="80" y="45053"/>
                              </a:cubicBezTo>
                              <a:cubicBezTo>
                                <a:pt x="938" y="32956"/>
                                <a:pt x="6557" y="20860"/>
                                <a:pt x="15416" y="13525"/>
                              </a:cubicBezTo>
                              <a:cubicBezTo>
                                <a:pt x="23702" y="5525"/>
                                <a:pt x="34275" y="1429"/>
                                <a:pt x="44848" y="0"/>
                              </a:cubicBezTo>
                              <a:cubicBezTo>
                                <a:pt x="38371" y="8858"/>
                                <a:pt x="31799" y="15812"/>
                                <a:pt x="27512" y="23622"/>
                              </a:cubicBezTo>
                              <a:cubicBezTo>
                                <a:pt x="22845" y="31147"/>
                                <a:pt x="20559" y="38671"/>
                                <a:pt x="20178" y="46482"/>
                              </a:cubicBezTo>
                              <a:cubicBezTo>
                                <a:pt x="18845" y="62389"/>
                                <a:pt x="25322" y="79915"/>
                                <a:pt x="32275" y="100013"/>
                              </a:cubicBezTo>
                              <a:close/>
                            </a:path>
                          </a:pathLst>
                        </a:custGeom>
                        <a:solidFill>
                          <a:srgbClr val="F57B3F"/>
                        </a:solidFill>
                        <a:ln w="9525" cap="flat">
                          <a:noFill/>
                          <a:prstDash val="solid"/>
                          <a:miter/>
                        </a:ln>
                      </p:spPr>
                      <p:txBody>
                        <a:bodyPr rtlCol="0" anchor="ctr"/>
                        <a:lstStyle>
                          <a:defPPr>
                            <a:defRPr lang="zh-CN"/>
                          </a:defPPr>
                          <a:lvl1pPr marL="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1pPr>
                          <a:lvl2pPr marL="4572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2pPr>
                          <a:lvl3pPr marL="9144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3pPr>
                          <a:lvl4pPr marL="13716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4pPr>
                          <a:lvl5pPr marL="18288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5pPr>
                          <a:lvl6pPr marL="22860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6pPr>
                          <a:lvl7pPr marL="27432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7pPr>
                          <a:lvl8pPr marL="32004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8pPr>
                          <a:lvl9pPr marL="36576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9pPr>
                        </a:lstStyle>
                        <a:p>
                          <a:endParaRPr lang="zh-CN" altLang="en-US"/>
                        </a:p>
                      </p:txBody>
                    </p:sp>
                  </p:grpSp>
                  <p:grpSp>
                    <p:nvGrpSpPr>
                      <p:cNvPr id="345" name="组合 344"/>
                      <p:cNvGrpSpPr/>
                      <p:nvPr/>
                    </p:nvGrpSpPr>
                    <p:grpSpPr>
                      <a:xfrm>
                        <a:off x="3938595" y="2723050"/>
                        <a:ext cx="116005" cy="122828"/>
                        <a:chOff x="3938595" y="2723050"/>
                        <a:chExt cx="116005" cy="122828"/>
                      </a:xfrm>
                      <a:solidFill>
                        <a:srgbClr val="F57B3F"/>
                      </a:solidFill>
                    </p:grpSpPr>
                    <p:sp>
                      <p:nvSpPr>
                        <p:cNvPr id="346" name="任意多边形 345"/>
                        <p:cNvSpPr/>
                        <p:nvPr/>
                      </p:nvSpPr>
                      <p:spPr>
                        <a:xfrm>
                          <a:off x="3938595" y="2723050"/>
                          <a:ext cx="116005" cy="75774"/>
                        </a:xfrm>
                        <a:custGeom>
                          <a:gdLst>
                            <a:gd name="connsiteX0" fmla="*/ 116006 w 116005"/>
                            <a:gd name="connsiteY0" fmla="*/ 10243 h 75774"/>
                            <a:gd name="connsiteX1" fmla="*/ 47616 w 116005"/>
                            <a:gd name="connsiteY1" fmla="*/ 26626 h 75774"/>
                            <a:gd name="connsiteX2" fmla="*/ 21613 w 116005"/>
                            <a:gd name="connsiteY2" fmla="*/ 46438 h 75774"/>
                            <a:gd name="connsiteX3" fmla="*/ 86 w 116005"/>
                            <a:gd name="connsiteY3" fmla="*/ 75775 h 75774"/>
                            <a:gd name="connsiteX4" fmla="*/ 8849 w 116005"/>
                            <a:gd name="connsiteY4" fmla="*/ 37294 h 75774"/>
                            <a:gd name="connsiteX5" fmla="*/ 21327 w 116005"/>
                            <a:gd name="connsiteY5" fmla="*/ 20625 h 75774"/>
                            <a:gd name="connsiteX6" fmla="*/ 38567 w 116005"/>
                            <a:gd name="connsiteY6" fmla="*/ 8624 h 75774"/>
                            <a:gd name="connsiteX7" fmla="*/ 78287 w 116005"/>
                            <a:gd name="connsiteY7" fmla="*/ 51 h 75774"/>
                            <a:gd name="connsiteX8" fmla="*/ 116006 w 116005"/>
                            <a:gd name="connsiteY8" fmla="*/ 10243 h 75774"/>
                          </a:gdLst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  <a:cxn ang="0">
                              <a:pos x="connsiteX6" y="connsiteY6"/>
                            </a:cxn>
                            <a:cxn ang="0">
                              <a:pos x="connsiteX7" y="connsiteY7"/>
                            </a:cxn>
                            <a:cxn ang="0">
                              <a:pos x="connsiteX8" y="connsiteY8"/>
                            </a:cxn>
                          </a:cxnLst>
                          <a:rect l="l" t="t" r="r" b="b"/>
                          <a:pathLst>
                            <a:path w="116005" h="75774">
                              <a:moveTo>
                                <a:pt x="116006" y="10243"/>
                              </a:moveTo>
                              <a:cubicBezTo>
                                <a:pt x="90288" y="13196"/>
                                <a:pt x="67142" y="16529"/>
                                <a:pt x="47616" y="26626"/>
                              </a:cubicBezTo>
                              <a:cubicBezTo>
                                <a:pt x="37710" y="31293"/>
                                <a:pt x="29138" y="38056"/>
                                <a:pt x="21613" y="46438"/>
                              </a:cubicBezTo>
                              <a:cubicBezTo>
                                <a:pt x="13517" y="54629"/>
                                <a:pt x="7706" y="64916"/>
                                <a:pt x="86" y="75775"/>
                              </a:cubicBezTo>
                              <a:cubicBezTo>
                                <a:pt x="-485" y="62916"/>
                                <a:pt x="1706" y="49200"/>
                                <a:pt x="8849" y="37294"/>
                              </a:cubicBezTo>
                              <a:cubicBezTo>
                                <a:pt x="11707" y="30912"/>
                                <a:pt x="16755" y="26054"/>
                                <a:pt x="21327" y="20625"/>
                              </a:cubicBezTo>
                              <a:cubicBezTo>
                                <a:pt x="26756" y="16148"/>
                                <a:pt x="32281" y="11767"/>
                                <a:pt x="38567" y="8624"/>
                              </a:cubicBezTo>
                              <a:cubicBezTo>
                                <a:pt x="51140" y="2432"/>
                                <a:pt x="64952" y="-425"/>
                                <a:pt x="78287" y="51"/>
                              </a:cubicBezTo>
                              <a:cubicBezTo>
                                <a:pt x="91526" y="527"/>
                                <a:pt x="104671" y="3480"/>
                                <a:pt x="116006" y="10243"/>
                              </a:cubicBezTo>
                              <a:close/>
                            </a:path>
                          </a:pathLst>
                        </a:custGeom>
                        <a:solidFill>
                          <a:srgbClr val="F57B3F"/>
                        </a:solidFill>
                        <a:ln w="9525" cap="flat">
                          <a:noFill/>
                          <a:prstDash val="solid"/>
                          <a:miter/>
                        </a:ln>
                      </p:spPr>
                      <p:txBody>
                        <a:bodyPr rtlCol="0" anchor="ctr"/>
                        <a:lstStyle>
                          <a:defPPr>
                            <a:defRPr lang="zh-CN"/>
                          </a:defPPr>
                          <a:lvl1pPr marL="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1pPr>
                          <a:lvl2pPr marL="4572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2pPr>
                          <a:lvl3pPr marL="9144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3pPr>
                          <a:lvl4pPr marL="13716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4pPr>
                          <a:lvl5pPr marL="18288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5pPr>
                          <a:lvl6pPr marL="22860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6pPr>
                          <a:lvl7pPr marL="27432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7pPr>
                          <a:lvl8pPr marL="32004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8pPr>
                          <a:lvl9pPr marL="36576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9pPr>
                        </a:lstStyle>
                        <a:p>
                          <a:endParaRPr lang="zh-CN" altLang="en-US"/>
                        </a:p>
                      </p:txBody>
                    </p:sp>
                    <p:sp>
                      <p:nvSpPr>
                        <p:cNvPr id="347" name="任意多边形 346"/>
                        <p:cNvSpPr/>
                        <p:nvPr/>
                      </p:nvSpPr>
                      <p:spPr>
                        <a:xfrm>
                          <a:off x="3970686" y="2745866"/>
                          <a:ext cx="44847" cy="100012"/>
                        </a:xfrm>
                        <a:custGeom>
                          <a:gdLst>
                            <a:gd name="connsiteX0" fmla="*/ 12573 w 44847"/>
                            <a:gd name="connsiteY0" fmla="*/ 100013 h 100012"/>
                            <a:gd name="connsiteX1" fmla="*/ 24670 w 44847"/>
                            <a:gd name="connsiteY1" fmla="*/ 46482 h 100012"/>
                            <a:gd name="connsiteX2" fmla="*/ 17335 w 44847"/>
                            <a:gd name="connsiteY2" fmla="*/ 23622 h 100012"/>
                            <a:gd name="connsiteX3" fmla="*/ 0 w 44847"/>
                            <a:gd name="connsiteY3" fmla="*/ 0 h 100012"/>
                            <a:gd name="connsiteX4" fmla="*/ 29432 w 44847"/>
                            <a:gd name="connsiteY4" fmla="*/ 13525 h 100012"/>
                            <a:gd name="connsiteX5" fmla="*/ 44767 w 44847"/>
                            <a:gd name="connsiteY5" fmla="*/ 45053 h 100012"/>
                            <a:gd name="connsiteX6" fmla="*/ 36004 w 44847"/>
                            <a:gd name="connsiteY6" fmla="*/ 78105 h 100012"/>
                            <a:gd name="connsiteX7" fmla="*/ 12573 w 44847"/>
                            <a:gd name="connsiteY7" fmla="*/ 100013 h 100012"/>
                          </a:gdLst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  <a:cxn ang="0">
                              <a:pos x="connsiteX6" y="connsiteY6"/>
                            </a:cxn>
                            <a:cxn ang="0">
                              <a:pos x="connsiteX7" y="connsiteY7"/>
                            </a:cxn>
                          </a:cxnLst>
                          <a:rect l="l" t="t" r="r" b="b"/>
                          <a:pathLst>
                            <a:path w="44847" h="100012">
                              <a:moveTo>
                                <a:pt x="12573" y="100013"/>
                              </a:moveTo>
                              <a:cubicBezTo>
                                <a:pt x="19431" y="79915"/>
                                <a:pt x="25908" y="62389"/>
                                <a:pt x="24670" y="46482"/>
                              </a:cubicBezTo>
                              <a:cubicBezTo>
                                <a:pt x="24289" y="38671"/>
                                <a:pt x="21907" y="31147"/>
                                <a:pt x="17335" y="23622"/>
                              </a:cubicBezTo>
                              <a:cubicBezTo>
                                <a:pt x="13049" y="15812"/>
                                <a:pt x="6572" y="8858"/>
                                <a:pt x="0" y="0"/>
                              </a:cubicBezTo>
                              <a:cubicBezTo>
                                <a:pt x="10573" y="1524"/>
                                <a:pt x="21145" y="5620"/>
                                <a:pt x="29432" y="13525"/>
                              </a:cubicBezTo>
                              <a:cubicBezTo>
                                <a:pt x="38290" y="20860"/>
                                <a:pt x="43910" y="32956"/>
                                <a:pt x="44767" y="45053"/>
                              </a:cubicBezTo>
                              <a:cubicBezTo>
                                <a:pt x="45434" y="57245"/>
                                <a:pt x="41910" y="68771"/>
                                <a:pt x="36004" y="78105"/>
                              </a:cubicBezTo>
                              <a:cubicBezTo>
                                <a:pt x="30099" y="87440"/>
                                <a:pt x="22384" y="95250"/>
                                <a:pt x="12573" y="100013"/>
                              </a:cubicBezTo>
                              <a:close/>
                            </a:path>
                          </a:pathLst>
                        </a:custGeom>
                        <a:solidFill>
                          <a:srgbClr val="F57B3F"/>
                        </a:solidFill>
                        <a:ln w="9525" cap="flat">
                          <a:noFill/>
                          <a:prstDash val="solid"/>
                          <a:miter/>
                        </a:ln>
                      </p:spPr>
                      <p:txBody>
                        <a:bodyPr rtlCol="0" anchor="ctr"/>
                        <a:lstStyle>
                          <a:defPPr>
                            <a:defRPr lang="zh-CN"/>
                          </a:defPPr>
                          <a:lvl1pPr marL="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1pPr>
                          <a:lvl2pPr marL="4572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2pPr>
                          <a:lvl3pPr marL="9144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3pPr>
                          <a:lvl4pPr marL="13716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4pPr>
                          <a:lvl5pPr marL="18288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5pPr>
                          <a:lvl6pPr marL="22860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6pPr>
                          <a:lvl7pPr marL="27432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7pPr>
                          <a:lvl8pPr marL="32004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8pPr>
                          <a:lvl9pPr marL="36576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9pPr>
                        </a:lstStyle>
                        <a:p>
                          <a:endParaRPr lang="zh-CN" altLang="en-US"/>
                        </a:p>
                      </p:txBody>
                    </p:sp>
                  </p:grpSp>
                </p:grpSp>
                <p:sp>
                  <p:nvSpPr>
                    <p:cNvPr id="348" name="任意多边形 347"/>
                    <p:cNvSpPr/>
                    <p:nvPr/>
                  </p:nvSpPr>
                  <p:spPr>
                    <a:xfrm>
                      <a:off x="3484057" y="2767530"/>
                      <a:ext cx="114792" cy="41069"/>
                    </a:xfrm>
                    <a:custGeom>
                      <a:gdLst>
                        <a:gd name="connsiteX0" fmla="*/ 2568 w 114792"/>
                        <a:gd name="connsiteY0" fmla="*/ 25199 h 41069"/>
                        <a:gd name="connsiteX1" fmla="*/ 27143 w 114792"/>
                        <a:gd name="connsiteY1" fmla="*/ 7769 h 41069"/>
                        <a:gd name="connsiteX2" fmla="*/ 57147 w 114792"/>
                        <a:gd name="connsiteY2" fmla="*/ 149 h 41069"/>
                        <a:gd name="connsiteX3" fmla="*/ 88674 w 114792"/>
                        <a:gd name="connsiteY3" fmla="*/ 6245 h 41069"/>
                        <a:gd name="connsiteX4" fmla="*/ 112773 w 114792"/>
                        <a:gd name="connsiteY4" fmla="*/ 25771 h 41069"/>
                        <a:gd name="connsiteX5" fmla="*/ 111249 w 114792"/>
                        <a:gd name="connsiteY5" fmla="*/ 38915 h 41069"/>
                        <a:gd name="connsiteX6" fmla="*/ 101438 w 114792"/>
                        <a:gd name="connsiteY6" fmla="*/ 40058 h 41069"/>
                        <a:gd name="connsiteX7" fmla="*/ 100104 w 114792"/>
                        <a:gd name="connsiteY7" fmla="*/ 39392 h 41069"/>
                        <a:gd name="connsiteX8" fmla="*/ 79340 w 114792"/>
                        <a:gd name="connsiteY8" fmla="*/ 30438 h 41069"/>
                        <a:gd name="connsiteX9" fmla="*/ 58480 w 114792"/>
                        <a:gd name="connsiteY9" fmla="*/ 27962 h 41069"/>
                        <a:gd name="connsiteX10" fmla="*/ 36477 w 114792"/>
                        <a:gd name="connsiteY10" fmla="*/ 31676 h 41069"/>
                        <a:gd name="connsiteX11" fmla="*/ 14284 w 114792"/>
                        <a:gd name="connsiteY11" fmla="*/ 39868 h 41069"/>
                        <a:gd name="connsiteX12" fmla="*/ 13046 w 114792"/>
                        <a:gd name="connsiteY12" fmla="*/ 40344 h 41069"/>
                        <a:gd name="connsiteX13" fmla="*/ 759 w 114792"/>
                        <a:gd name="connsiteY13" fmla="*/ 35296 h 41069"/>
                        <a:gd name="connsiteX14" fmla="*/ 2568 w 114792"/>
                        <a:gd name="connsiteY14" fmla="*/ 25199 h 41069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  <a:cxn ang="0">
                          <a:pos x="connsiteX10" y="connsiteY10"/>
                        </a:cxn>
                        <a:cxn ang="0">
                          <a:pos x="connsiteX11" y="connsiteY11"/>
                        </a:cxn>
                        <a:cxn ang="0">
                          <a:pos x="connsiteX12" y="connsiteY12"/>
                        </a:cxn>
                        <a:cxn ang="0">
                          <a:pos x="connsiteX13" y="connsiteY13"/>
                        </a:cxn>
                        <a:cxn ang="0">
                          <a:pos x="connsiteX14" y="connsiteY14"/>
                        </a:cxn>
                      </a:cxnLst>
                      <a:rect l="l" t="t" r="r" b="b"/>
                      <a:pathLst>
                        <a:path w="114792" h="41069">
                          <a:moveTo>
                            <a:pt x="2568" y="25199"/>
                          </a:moveTo>
                          <a:cubicBezTo>
                            <a:pt x="9903" y="17389"/>
                            <a:pt x="17904" y="12245"/>
                            <a:pt x="27143" y="7769"/>
                          </a:cubicBezTo>
                          <a:cubicBezTo>
                            <a:pt x="36287" y="3292"/>
                            <a:pt x="46574" y="1006"/>
                            <a:pt x="57147" y="149"/>
                          </a:cubicBezTo>
                          <a:cubicBezTo>
                            <a:pt x="67815" y="-613"/>
                            <a:pt x="78959" y="1577"/>
                            <a:pt x="88674" y="6245"/>
                          </a:cubicBezTo>
                          <a:cubicBezTo>
                            <a:pt x="98676" y="10626"/>
                            <a:pt x="106581" y="17865"/>
                            <a:pt x="112773" y="25771"/>
                          </a:cubicBezTo>
                          <a:cubicBezTo>
                            <a:pt x="116011" y="29867"/>
                            <a:pt x="115249" y="35772"/>
                            <a:pt x="111249" y="38915"/>
                          </a:cubicBezTo>
                          <a:cubicBezTo>
                            <a:pt x="108391" y="41201"/>
                            <a:pt x="104581" y="41487"/>
                            <a:pt x="101438" y="40058"/>
                          </a:cubicBezTo>
                          <a:lnTo>
                            <a:pt x="100104" y="39392"/>
                          </a:lnTo>
                          <a:cubicBezTo>
                            <a:pt x="92675" y="35867"/>
                            <a:pt x="86293" y="31962"/>
                            <a:pt x="79340" y="30438"/>
                          </a:cubicBezTo>
                          <a:cubicBezTo>
                            <a:pt x="72482" y="28628"/>
                            <a:pt x="65719" y="27581"/>
                            <a:pt x="58480" y="27962"/>
                          </a:cubicBezTo>
                          <a:cubicBezTo>
                            <a:pt x="51241" y="27962"/>
                            <a:pt x="44002" y="29676"/>
                            <a:pt x="36477" y="31676"/>
                          </a:cubicBezTo>
                          <a:cubicBezTo>
                            <a:pt x="29143" y="33772"/>
                            <a:pt x="21237" y="37010"/>
                            <a:pt x="14284" y="39868"/>
                          </a:cubicBezTo>
                          <a:lnTo>
                            <a:pt x="13046" y="40344"/>
                          </a:lnTo>
                          <a:cubicBezTo>
                            <a:pt x="8283" y="42344"/>
                            <a:pt x="2759" y="40058"/>
                            <a:pt x="759" y="35296"/>
                          </a:cubicBezTo>
                          <a:cubicBezTo>
                            <a:pt x="-765" y="31772"/>
                            <a:pt x="92" y="27866"/>
                            <a:pt x="2568" y="25199"/>
                          </a:cubicBezTo>
                          <a:close/>
                        </a:path>
                      </a:pathLst>
                    </a:custGeom>
                    <a:solidFill>
                      <a:srgbClr val="F57B3F"/>
                    </a:solidFill>
                    <a:ln w="9525" cap="flat">
                      <a:noFill/>
                      <a:prstDash val="solid"/>
                      <a:miter/>
                    </a:ln>
                  </p:spPr>
                  <p:txBody>
                    <a:bodyPr rtlCol="0" anchor="ctr"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grpSp>
                  <p:nvGrpSpPr>
                    <p:cNvPr id="349" name="组合 348"/>
                    <p:cNvGrpSpPr/>
                    <p:nvPr/>
                  </p:nvGrpSpPr>
                  <p:grpSpPr>
                    <a:xfrm>
                      <a:off x="3424453" y="2822310"/>
                      <a:ext cx="233915" cy="105102"/>
                      <a:chOff x="3424453" y="2822310"/>
                      <a:chExt cx="233915" cy="105102"/>
                    </a:xfrm>
                  </p:grpSpPr>
                  <p:sp>
                    <p:nvSpPr>
                      <p:cNvPr id="350" name="任意多边形 349"/>
                      <p:cNvSpPr/>
                      <p:nvPr/>
                    </p:nvSpPr>
                    <p:spPr>
                      <a:xfrm>
                        <a:off x="3424453" y="2822310"/>
                        <a:ext cx="233915" cy="105007"/>
                      </a:xfrm>
                      <a:custGeom>
                        <a:gdLst>
                          <a:gd name="connsiteX0" fmla="*/ 220192 w 233915"/>
                          <a:gd name="connsiteY0" fmla="*/ 67288 h 105007"/>
                          <a:gd name="connsiteX1" fmla="*/ 174853 w 233915"/>
                          <a:gd name="connsiteY1" fmla="*/ 94530 h 105007"/>
                          <a:gd name="connsiteX2" fmla="*/ 119608 w 233915"/>
                          <a:gd name="connsiteY2" fmla="*/ 105007 h 105007"/>
                          <a:gd name="connsiteX3" fmla="*/ 59601 w 233915"/>
                          <a:gd name="connsiteY3" fmla="*/ 93482 h 105007"/>
                          <a:gd name="connsiteX4" fmla="*/ 13690 w 233915"/>
                          <a:gd name="connsiteY4" fmla="*/ 67098 h 105007"/>
                          <a:gd name="connsiteX5" fmla="*/ 8832 w 233915"/>
                          <a:gd name="connsiteY5" fmla="*/ 13662 h 105007"/>
                          <a:gd name="connsiteX6" fmla="*/ 59410 w 233915"/>
                          <a:gd name="connsiteY6" fmla="*/ 6614 h 105007"/>
                          <a:gd name="connsiteX7" fmla="*/ 62172 w 233915"/>
                          <a:gd name="connsiteY7" fmla="*/ 8614 h 105007"/>
                          <a:gd name="connsiteX8" fmla="*/ 171805 w 233915"/>
                          <a:gd name="connsiteY8" fmla="*/ 8805 h 105007"/>
                          <a:gd name="connsiteX9" fmla="*/ 174758 w 233915"/>
                          <a:gd name="connsiteY9" fmla="*/ 6614 h 105007"/>
                          <a:gd name="connsiteX10" fmla="*/ 225240 w 233915"/>
                          <a:gd name="connsiteY10" fmla="*/ 13853 h 105007"/>
                          <a:gd name="connsiteX11" fmla="*/ 220192 w 233915"/>
                          <a:gd name="connsiteY11" fmla="*/ 67288 h 105007"/>
                        </a:gdLst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  <a:cxn ang="0">
                            <a:pos x="connsiteX8" y="connsiteY8"/>
                          </a:cxn>
                          <a:cxn ang="0">
                            <a:pos x="connsiteX9" y="connsiteY9"/>
                          </a:cxn>
                          <a:cxn ang="0">
                            <a:pos x="connsiteX10" y="connsiteY10"/>
                          </a:cxn>
                          <a:cxn ang="0">
                            <a:pos x="connsiteX11" y="connsiteY11"/>
                          </a:cxn>
                        </a:cxnLst>
                        <a:rect l="l" t="t" r="r" b="b"/>
                        <a:pathLst>
                          <a:path w="233915" h="105007">
                            <a:moveTo>
                              <a:pt x="220192" y="67288"/>
                            </a:moveTo>
                            <a:cubicBezTo>
                              <a:pt x="205238" y="79671"/>
                              <a:pt x="189903" y="88529"/>
                              <a:pt x="174853" y="94530"/>
                            </a:cubicBezTo>
                            <a:cubicBezTo>
                              <a:pt x="156089" y="101959"/>
                              <a:pt x="137515" y="105007"/>
                              <a:pt x="119608" y="105007"/>
                            </a:cubicBezTo>
                            <a:cubicBezTo>
                              <a:pt x="97605" y="105007"/>
                              <a:pt x="77412" y="100435"/>
                              <a:pt x="59601" y="93482"/>
                            </a:cubicBezTo>
                            <a:cubicBezTo>
                              <a:pt x="40551" y="86052"/>
                              <a:pt x="24453" y="76146"/>
                              <a:pt x="13690" y="67098"/>
                            </a:cubicBezTo>
                            <a:cubicBezTo>
                              <a:pt x="-2502" y="53763"/>
                              <a:pt x="-4598" y="29855"/>
                              <a:pt x="8832" y="13662"/>
                            </a:cubicBezTo>
                            <a:cubicBezTo>
                              <a:pt x="21501" y="-1482"/>
                              <a:pt x="43408" y="-4340"/>
                              <a:pt x="59410" y="6614"/>
                            </a:cubicBezTo>
                            <a:cubicBezTo>
                              <a:pt x="60363" y="7281"/>
                              <a:pt x="61315" y="7947"/>
                              <a:pt x="62172" y="8614"/>
                            </a:cubicBezTo>
                            <a:cubicBezTo>
                              <a:pt x="67983" y="13377"/>
                              <a:pt x="119418" y="52048"/>
                              <a:pt x="171805" y="8805"/>
                            </a:cubicBezTo>
                            <a:cubicBezTo>
                              <a:pt x="172758" y="8043"/>
                              <a:pt x="173710" y="7281"/>
                              <a:pt x="174758" y="6614"/>
                            </a:cubicBezTo>
                            <a:cubicBezTo>
                              <a:pt x="190760" y="-4245"/>
                              <a:pt x="212572" y="-1292"/>
                              <a:pt x="225240" y="13853"/>
                            </a:cubicBezTo>
                            <a:cubicBezTo>
                              <a:pt x="238480" y="30045"/>
                              <a:pt x="236385" y="53953"/>
                              <a:pt x="220192" y="67288"/>
                            </a:cubicBezTo>
                            <a:close/>
                          </a:path>
                        </a:pathLst>
                      </a:custGeom>
                      <a:solidFill>
                        <a:srgbClr val="4F1C18"/>
                      </a:solidFill>
                      <a:ln w="9525" cap="flat">
                        <a:noFill/>
                        <a:prstDash val="solid"/>
                        <a:miter/>
                      </a:ln>
                    </p:spPr>
                    <p:txBody>
                      <a:bodyPr rtlCol="0" anchor="ctr"/>
                      <a:lstStyle>
                        <a:defPPr>
                          <a:defRPr lang="zh-CN"/>
                        </a:defPPr>
                        <a:lvl1pPr marL="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1pPr>
                        <a:lvl2pPr marL="457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2pPr>
                        <a:lvl3pPr marL="914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3pPr>
                        <a:lvl4pPr marL="1371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4pPr>
                        <a:lvl5pPr marL="18288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5pPr>
                        <a:lvl6pPr marL="22860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6pPr>
                        <a:lvl7pPr marL="2743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7pPr>
                        <a:lvl8pPr marL="3200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8pPr>
                        <a:lvl9pPr marL="3657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9pPr>
                      </a:lstStyle>
                      <a:p>
                        <a:endParaRPr lang="zh-CN" altLang="en-US"/>
                      </a:p>
                    </p:txBody>
                  </p:sp>
                  <p:sp>
                    <p:nvSpPr>
                      <p:cNvPr id="351" name="任意多边形 350"/>
                      <p:cNvSpPr/>
                      <p:nvPr/>
                    </p:nvSpPr>
                    <p:spPr>
                      <a:xfrm>
                        <a:off x="3484053" y="2882454"/>
                        <a:ext cx="115252" cy="44958"/>
                      </a:xfrm>
                      <a:custGeom>
                        <a:gdLst>
                          <a:gd name="connsiteX0" fmla="*/ 115252 w 115252"/>
                          <a:gd name="connsiteY0" fmla="*/ 34386 h 44958"/>
                          <a:gd name="connsiteX1" fmla="*/ 60008 w 115252"/>
                          <a:gd name="connsiteY1" fmla="*/ 44958 h 44958"/>
                          <a:gd name="connsiteX2" fmla="*/ 0 w 115252"/>
                          <a:gd name="connsiteY2" fmla="*/ 33433 h 44958"/>
                          <a:gd name="connsiteX3" fmla="*/ 57341 w 115252"/>
                          <a:gd name="connsiteY3" fmla="*/ 0 h 44958"/>
                          <a:gd name="connsiteX4" fmla="*/ 115252 w 115252"/>
                          <a:gd name="connsiteY4" fmla="*/ 34386 h 44958"/>
                        </a:gdLst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</a:cxnLst>
                        <a:rect l="l" t="t" r="r" b="b"/>
                        <a:pathLst>
                          <a:path w="115251" h="44958">
                            <a:moveTo>
                              <a:pt x="115252" y="34386"/>
                            </a:moveTo>
                            <a:cubicBezTo>
                              <a:pt x="96488" y="41815"/>
                              <a:pt x="77819" y="44958"/>
                              <a:pt x="60008" y="44958"/>
                            </a:cubicBezTo>
                            <a:cubicBezTo>
                              <a:pt x="38100" y="44958"/>
                              <a:pt x="17812" y="40386"/>
                              <a:pt x="0" y="33433"/>
                            </a:cubicBezTo>
                            <a:cubicBezTo>
                              <a:pt x="11335" y="13526"/>
                              <a:pt x="32766" y="0"/>
                              <a:pt x="57341" y="0"/>
                            </a:cubicBezTo>
                            <a:cubicBezTo>
                              <a:pt x="82487" y="-95"/>
                              <a:pt x="104108" y="13716"/>
                              <a:pt x="115252" y="34386"/>
                            </a:cubicBezTo>
                            <a:close/>
                          </a:path>
                        </a:pathLst>
                      </a:custGeom>
                      <a:solidFill>
                        <a:srgbClr val="C71B1B"/>
                      </a:solidFill>
                      <a:ln w="9525" cap="flat">
                        <a:noFill/>
                        <a:prstDash val="solid"/>
                        <a:miter/>
                      </a:ln>
                    </p:spPr>
                    <p:txBody>
                      <a:bodyPr rtlCol="0" anchor="ctr"/>
                      <a:lstStyle>
                        <a:defPPr>
                          <a:defRPr lang="zh-CN"/>
                        </a:defPPr>
                        <a:lvl1pPr marL="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1pPr>
                        <a:lvl2pPr marL="457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2pPr>
                        <a:lvl3pPr marL="914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3pPr>
                        <a:lvl4pPr marL="1371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4pPr>
                        <a:lvl5pPr marL="18288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5pPr>
                        <a:lvl6pPr marL="22860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6pPr>
                        <a:lvl7pPr marL="2743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7pPr>
                        <a:lvl8pPr marL="3200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8pPr>
                        <a:lvl9pPr marL="3657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9pPr>
                      </a:lstStyle>
                      <a:p>
                        <a:endParaRPr lang="zh-CN" altLang="en-US"/>
                      </a:p>
                    </p:txBody>
                  </p:sp>
                </p:grpSp>
                <p:grpSp>
                  <p:nvGrpSpPr>
                    <p:cNvPr id="352" name="组合 351"/>
                    <p:cNvGrpSpPr/>
                    <p:nvPr/>
                  </p:nvGrpSpPr>
                  <p:grpSpPr>
                    <a:xfrm>
                      <a:off x="3255815" y="2499055"/>
                      <a:ext cx="571217" cy="82135"/>
                      <a:chOff x="3255815" y="2499055"/>
                      <a:chExt cx="571217" cy="82135"/>
                    </a:xfrm>
                    <a:solidFill>
                      <a:srgbClr val="4F1C18"/>
                    </a:solidFill>
                  </p:grpSpPr>
                  <p:sp>
                    <p:nvSpPr>
                      <p:cNvPr id="353" name="任意多边形 352"/>
                      <p:cNvSpPr/>
                      <p:nvPr/>
                    </p:nvSpPr>
                    <p:spPr>
                      <a:xfrm>
                        <a:off x="3633700" y="2499055"/>
                        <a:ext cx="193332" cy="82007"/>
                      </a:xfrm>
                      <a:custGeom>
                        <a:gdLst>
                          <a:gd name="connsiteX0" fmla="*/ 7897 w 193332"/>
                          <a:gd name="connsiteY0" fmla="*/ 20116 h 82007"/>
                          <a:gd name="connsiteX1" fmla="*/ 57046 w 193332"/>
                          <a:gd name="connsiteY1" fmla="*/ 1161 h 82007"/>
                          <a:gd name="connsiteX2" fmla="*/ 109243 w 193332"/>
                          <a:gd name="connsiteY2" fmla="*/ 4114 h 82007"/>
                          <a:gd name="connsiteX3" fmla="*/ 158583 w 193332"/>
                          <a:gd name="connsiteY3" fmla="*/ 26307 h 82007"/>
                          <a:gd name="connsiteX4" fmla="*/ 192587 w 193332"/>
                          <a:gd name="connsiteY4" fmla="*/ 68217 h 82007"/>
                          <a:gd name="connsiteX5" fmla="*/ 187063 w 193332"/>
                          <a:gd name="connsiteY5" fmla="*/ 81267 h 82007"/>
                          <a:gd name="connsiteX6" fmla="*/ 180490 w 193332"/>
                          <a:gd name="connsiteY6" fmla="*/ 81648 h 82007"/>
                          <a:gd name="connsiteX7" fmla="*/ 179252 w 193332"/>
                          <a:gd name="connsiteY7" fmla="*/ 81267 h 82007"/>
                          <a:gd name="connsiteX8" fmla="*/ 137818 w 193332"/>
                          <a:gd name="connsiteY8" fmla="*/ 70408 h 82007"/>
                          <a:gd name="connsiteX9" fmla="*/ 98956 w 193332"/>
                          <a:gd name="connsiteY9" fmla="*/ 65741 h 82007"/>
                          <a:gd name="connsiteX10" fmla="*/ 58951 w 193332"/>
                          <a:gd name="connsiteY10" fmla="*/ 62883 h 82007"/>
                          <a:gd name="connsiteX11" fmla="*/ 16279 w 193332"/>
                          <a:gd name="connsiteY11" fmla="*/ 54692 h 82007"/>
                          <a:gd name="connsiteX12" fmla="*/ 12946 w 193332"/>
                          <a:gd name="connsiteY12" fmla="*/ 53549 h 82007"/>
                          <a:gd name="connsiteX13" fmla="*/ 1039 w 193332"/>
                          <a:gd name="connsiteY13" fmla="*/ 29260 h 82007"/>
                          <a:gd name="connsiteX14" fmla="*/ 7897 w 193332"/>
                          <a:gd name="connsiteY14" fmla="*/ 20116 h 82007"/>
                        </a:gdLst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  <a:cxn ang="0">
                            <a:pos x="connsiteX8" y="connsiteY8"/>
                          </a:cxn>
                          <a:cxn ang="0">
                            <a:pos x="connsiteX9" y="connsiteY9"/>
                          </a:cxn>
                          <a:cxn ang="0">
                            <a:pos x="connsiteX10" y="connsiteY10"/>
                          </a:cxn>
                          <a:cxn ang="0">
                            <a:pos x="connsiteX11" y="connsiteY11"/>
                          </a:cxn>
                          <a:cxn ang="0">
                            <a:pos x="connsiteX12" y="connsiteY12"/>
                          </a:cxn>
                          <a:cxn ang="0">
                            <a:pos x="connsiteX13" y="connsiteY13"/>
                          </a:cxn>
                          <a:cxn ang="0">
                            <a:pos x="connsiteX14" y="connsiteY14"/>
                          </a:cxn>
                        </a:cxnLst>
                        <a:rect l="l" t="t" r="r" b="b"/>
                        <a:pathLst>
                          <a:path w="193332" h="82007">
                            <a:moveTo>
                              <a:pt x="7897" y="20116"/>
                            </a:moveTo>
                            <a:cubicBezTo>
                              <a:pt x="23614" y="8591"/>
                              <a:pt x="39806" y="3924"/>
                              <a:pt x="57046" y="1161"/>
                            </a:cubicBezTo>
                            <a:cubicBezTo>
                              <a:pt x="74191" y="-1125"/>
                              <a:pt x="91908" y="18"/>
                              <a:pt x="109243" y="4114"/>
                            </a:cubicBezTo>
                            <a:cubicBezTo>
                              <a:pt x="126579" y="8210"/>
                              <a:pt x="143629" y="15735"/>
                              <a:pt x="158583" y="26307"/>
                            </a:cubicBezTo>
                            <a:cubicBezTo>
                              <a:pt x="173442" y="37071"/>
                              <a:pt x="185824" y="51644"/>
                              <a:pt x="192587" y="68217"/>
                            </a:cubicBezTo>
                            <a:cubicBezTo>
                              <a:pt x="194683" y="73361"/>
                              <a:pt x="192206" y="79171"/>
                              <a:pt x="187063" y="81267"/>
                            </a:cubicBezTo>
                            <a:cubicBezTo>
                              <a:pt x="184872" y="82124"/>
                              <a:pt x="182586" y="82219"/>
                              <a:pt x="180490" y="81648"/>
                            </a:cubicBezTo>
                            <a:lnTo>
                              <a:pt x="179252" y="81267"/>
                            </a:lnTo>
                            <a:cubicBezTo>
                              <a:pt x="163631" y="76695"/>
                              <a:pt x="150963" y="72694"/>
                              <a:pt x="137818" y="70408"/>
                            </a:cubicBezTo>
                            <a:cubicBezTo>
                              <a:pt x="124579" y="68313"/>
                              <a:pt x="112006" y="66693"/>
                              <a:pt x="98956" y="65741"/>
                            </a:cubicBezTo>
                            <a:cubicBezTo>
                              <a:pt x="85812" y="64979"/>
                              <a:pt x="72667" y="64312"/>
                              <a:pt x="58951" y="62883"/>
                            </a:cubicBezTo>
                            <a:cubicBezTo>
                              <a:pt x="45426" y="61169"/>
                              <a:pt x="30757" y="59645"/>
                              <a:pt x="16279" y="54692"/>
                            </a:cubicBezTo>
                            <a:lnTo>
                              <a:pt x="12946" y="53549"/>
                            </a:lnTo>
                            <a:cubicBezTo>
                              <a:pt x="2944" y="50120"/>
                              <a:pt x="-2390" y="39261"/>
                              <a:pt x="1039" y="29260"/>
                            </a:cubicBezTo>
                            <a:cubicBezTo>
                              <a:pt x="2373" y="25450"/>
                              <a:pt x="4849" y="22307"/>
                              <a:pt x="7897" y="20116"/>
                            </a:cubicBezTo>
                            <a:close/>
                          </a:path>
                        </a:pathLst>
                      </a:custGeom>
                      <a:solidFill>
                        <a:srgbClr val="4F1C18"/>
                      </a:solidFill>
                      <a:ln w="9525" cap="flat">
                        <a:noFill/>
                        <a:prstDash val="solid"/>
                        <a:miter/>
                      </a:ln>
                    </p:spPr>
                    <p:txBody>
                      <a:bodyPr rtlCol="0" anchor="ctr"/>
                      <a:lstStyle>
                        <a:defPPr>
                          <a:defRPr lang="zh-CN"/>
                        </a:defPPr>
                        <a:lvl1pPr marL="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1pPr>
                        <a:lvl2pPr marL="457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2pPr>
                        <a:lvl3pPr marL="914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3pPr>
                        <a:lvl4pPr marL="1371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4pPr>
                        <a:lvl5pPr marL="18288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5pPr>
                        <a:lvl6pPr marL="22860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6pPr>
                        <a:lvl7pPr marL="2743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7pPr>
                        <a:lvl8pPr marL="3200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8pPr>
                        <a:lvl9pPr marL="3657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9pPr>
                      </a:lstStyle>
                      <a:p>
                        <a:endParaRPr lang="zh-CN" altLang="en-US"/>
                      </a:p>
                    </p:txBody>
                  </p:sp>
                  <p:sp>
                    <p:nvSpPr>
                      <p:cNvPr id="354" name="任意多边形 353"/>
                      <p:cNvSpPr/>
                      <p:nvPr/>
                    </p:nvSpPr>
                    <p:spPr>
                      <a:xfrm>
                        <a:off x="3255815" y="2499150"/>
                        <a:ext cx="193330" cy="82040"/>
                      </a:xfrm>
                      <a:custGeom>
                        <a:gdLst>
                          <a:gd name="connsiteX0" fmla="*/ 176994 w 193330"/>
                          <a:gd name="connsiteY0" fmla="*/ 54692 h 82040"/>
                          <a:gd name="connsiteX1" fmla="*/ 134322 w 193330"/>
                          <a:gd name="connsiteY1" fmla="*/ 62883 h 82040"/>
                          <a:gd name="connsiteX2" fmla="*/ 94317 w 193330"/>
                          <a:gd name="connsiteY2" fmla="*/ 65741 h 82040"/>
                          <a:gd name="connsiteX3" fmla="*/ 55455 w 193330"/>
                          <a:gd name="connsiteY3" fmla="*/ 70408 h 82040"/>
                          <a:gd name="connsiteX4" fmla="*/ 14022 w 193330"/>
                          <a:gd name="connsiteY4" fmla="*/ 81267 h 82040"/>
                          <a:gd name="connsiteX5" fmla="*/ 12879 w 193330"/>
                          <a:gd name="connsiteY5" fmla="*/ 81648 h 82040"/>
                          <a:gd name="connsiteX6" fmla="*/ 401 w 193330"/>
                          <a:gd name="connsiteY6" fmla="*/ 74885 h 82040"/>
                          <a:gd name="connsiteX7" fmla="*/ 782 w 193330"/>
                          <a:gd name="connsiteY7" fmla="*/ 68217 h 82040"/>
                          <a:gd name="connsiteX8" fmla="*/ 34786 w 193330"/>
                          <a:gd name="connsiteY8" fmla="*/ 26307 h 82040"/>
                          <a:gd name="connsiteX9" fmla="*/ 84126 w 193330"/>
                          <a:gd name="connsiteY9" fmla="*/ 4114 h 82040"/>
                          <a:gd name="connsiteX10" fmla="*/ 136323 w 193330"/>
                          <a:gd name="connsiteY10" fmla="*/ 1161 h 82040"/>
                          <a:gd name="connsiteX11" fmla="*/ 185472 w 193330"/>
                          <a:gd name="connsiteY11" fmla="*/ 20116 h 82040"/>
                          <a:gd name="connsiteX12" fmla="*/ 189663 w 193330"/>
                          <a:gd name="connsiteY12" fmla="*/ 46881 h 82040"/>
                          <a:gd name="connsiteX13" fmla="*/ 180423 w 193330"/>
                          <a:gd name="connsiteY13" fmla="*/ 53739 h 82040"/>
                          <a:gd name="connsiteX14" fmla="*/ 176994 w 193330"/>
                          <a:gd name="connsiteY14" fmla="*/ 54692 h 82040"/>
                        </a:gdLst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  <a:cxn ang="0">
                            <a:pos x="connsiteX8" y="connsiteY8"/>
                          </a:cxn>
                          <a:cxn ang="0">
                            <a:pos x="connsiteX9" y="connsiteY9"/>
                          </a:cxn>
                          <a:cxn ang="0">
                            <a:pos x="connsiteX10" y="connsiteY10"/>
                          </a:cxn>
                          <a:cxn ang="0">
                            <a:pos x="connsiteX11" y="connsiteY11"/>
                          </a:cxn>
                          <a:cxn ang="0">
                            <a:pos x="connsiteX12" y="connsiteY12"/>
                          </a:cxn>
                          <a:cxn ang="0">
                            <a:pos x="connsiteX13" y="connsiteY13"/>
                          </a:cxn>
                          <a:cxn ang="0">
                            <a:pos x="connsiteX14" y="connsiteY14"/>
                          </a:cxn>
                        </a:cxnLst>
                        <a:rect l="l" t="t" r="r" b="b"/>
                        <a:pathLst>
                          <a:path w="193330" h="82040">
                            <a:moveTo>
                              <a:pt x="176994" y="54692"/>
                            </a:moveTo>
                            <a:cubicBezTo>
                              <a:pt x="162612" y="59645"/>
                              <a:pt x="147943" y="61169"/>
                              <a:pt x="134322" y="62883"/>
                            </a:cubicBezTo>
                            <a:cubicBezTo>
                              <a:pt x="120606" y="64312"/>
                              <a:pt x="107462" y="64979"/>
                              <a:pt x="94317" y="65741"/>
                            </a:cubicBezTo>
                            <a:cubicBezTo>
                              <a:pt x="81268" y="66789"/>
                              <a:pt x="68600" y="68408"/>
                              <a:pt x="55455" y="70408"/>
                            </a:cubicBezTo>
                            <a:cubicBezTo>
                              <a:pt x="42216" y="72694"/>
                              <a:pt x="29547" y="76599"/>
                              <a:pt x="14022" y="81267"/>
                            </a:cubicBezTo>
                            <a:lnTo>
                              <a:pt x="12879" y="81648"/>
                            </a:lnTo>
                            <a:cubicBezTo>
                              <a:pt x="7545" y="83172"/>
                              <a:pt x="2020" y="80124"/>
                              <a:pt x="401" y="74885"/>
                            </a:cubicBezTo>
                            <a:cubicBezTo>
                              <a:pt x="-266" y="72599"/>
                              <a:pt x="-75" y="70313"/>
                              <a:pt x="782" y="68217"/>
                            </a:cubicBezTo>
                            <a:cubicBezTo>
                              <a:pt x="7545" y="51549"/>
                              <a:pt x="19927" y="36975"/>
                              <a:pt x="34786" y="26307"/>
                            </a:cubicBezTo>
                            <a:cubicBezTo>
                              <a:pt x="49645" y="15639"/>
                              <a:pt x="66790" y="8210"/>
                              <a:pt x="84126" y="4114"/>
                            </a:cubicBezTo>
                            <a:cubicBezTo>
                              <a:pt x="101461" y="18"/>
                              <a:pt x="119178" y="-1125"/>
                              <a:pt x="136323" y="1161"/>
                            </a:cubicBezTo>
                            <a:cubicBezTo>
                              <a:pt x="153563" y="3924"/>
                              <a:pt x="169755" y="8591"/>
                              <a:pt x="185472" y="20116"/>
                            </a:cubicBezTo>
                            <a:cubicBezTo>
                              <a:pt x="194044" y="26307"/>
                              <a:pt x="195854" y="38309"/>
                              <a:pt x="189663" y="46881"/>
                            </a:cubicBezTo>
                            <a:cubicBezTo>
                              <a:pt x="187281" y="50215"/>
                              <a:pt x="183948" y="52501"/>
                              <a:pt x="180423" y="53739"/>
                            </a:cubicBezTo>
                            <a:lnTo>
                              <a:pt x="176994" y="54692"/>
                            </a:lnTo>
                            <a:close/>
                          </a:path>
                        </a:pathLst>
                      </a:custGeom>
                      <a:solidFill>
                        <a:srgbClr val="4F1C18"/>
                      </a:solidFill>
                      <a:ln w="9525" cap="flat">
                        <a:noFill/>
                        <a:prstDash val="solid"/>
                        <a:miter/>
                      </a:ln>
                    </p:spPr>
                    <p:txBody>
                      <a:bodyPr rtlCol="0" anchor="ctr"/>
                      <a:lstStyle>
                        <a:defPPr>
                          <a:defRPr lang="zh-CN"/>
                        </a:defPPr>
                        <a:lvl1pPr marL="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1pPr>
                        <a:lvl2pPr marL="457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2pPr>
                        <a:lvl3pPr marL="914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3pPr>
                        <a:lvl4pPr marL="1371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4pPr>
                        <a:lvl5pPr marL="18288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5pPr>
                        <a:lvl6pPr marL="22860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6pPr>
                        <a:lvl7pPr marL="2743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7pPr>
                        <a:lvl8pPr marL="3200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8pPr>
                        <a:lvl9pPr marL="3657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9pPr>
                      </a:lstStyle>
                      <a:p>
                        <a:endParaRPr lang="zh-CN" altLang="en-US"/>
                      </a:p>
                    </p:txBody>
                  </p:sp>
                </p:grpSp>
                <p:grpSp>
                  <p:nvGrpSpPr>
                    <p:cNvPr id="355" name="组合 354"/>
                    <p:cNvGrpSpPr/>
                    <p:nvPr/>
                  </p:nvGrpSpPr>
                  <p:grpSpPr>
                    <a:xfrm>
                      <a:off x="3263536" y="2595847"/>
                      <a:ext cx="563000" cy="185184"/>
                      <a:chOff x="3263536" y="2595847"/>
                      <a:chExt cx="563000" cy="185184"/>
                    </a:xfrm>
                  </p:grpSpPr>
                  <p:grpSp>
                    <p:nvGrpSpPr>
                      <p:cNvPr id="356" name="组合 355"/>
                      <p:cNvGrpSpPr/>
                      <p:nvPr/>
                    </p:nvGrpSpPr>
                    <p:grpSpPr>
                      <a:xfrm>
                        <a:off x="3263536" y="2595847"/>
                        <a:ext cx="210275" cy="185184"/>
                        <a:chOff x="3263536" y="2595847"/>
                        <a:chExt cx="210275" cy="185184"/>
                      </a:xfrm>
                    </p:grpSpPr>
                    <p:sp>
                      <p:nvSpPr>
                        <p:cNvPr id="357" name="任意多边形 356"/>
                        <p:cNvSpPr/>
                        <p:nvPr/>
                      </p:nvSpPr>
                      <p:spPr>
                        <a:xfrm>
                          <a:off x="3263931" y="2601467"/>
                          <a:ext cx="201548" cy="172592"/>
                        </a:xfrm>
                        <a:custGeom>
                          <a:gdLst>
                            <a:gd name="connsiteX0" fmla="*/ 201549 w 201548"/>
                            <a:gd name="connsiteY0" fmla="*/ 86297 h 172592"/>
                            <a:gd name="connsiteX1" fmla="*/ 100775 w 201548"/>
                            <a:gd name="connsiteY1" fmla="*/ 172593 h 172592"/>
                            <a:gd name="connsiteX2" fmla="*/ 0 w 201548"/>
                            <a:gd name="connsiteY2" fmla="*/ 86296 h 172592"/>
                            <a:gd name="connsiteX3" fmla="*/ 100775 w 201548"/>
                            <a:gd name="connsiteY3" fmla="*/ 0 h 172592"/>
                            <a:gd name="connsiteX4" fmla="*/ 201549 w 201548"/>
                            <a:gd name="connsiteY4" fmla="*/ 86297 h 172592"/>
                          </a:gdLst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</a:cxnLst>
                          <a:rect l="l" t="t" r="r" b="b"/>
                          <a:pathLst>
                            <a:path w="201548" h="172592">
                              <a:moveTo>
                                <a:pt x="201549" y="86297"/>
                              </a:moveTo>
                              <a:cubicBezTo>
                                <a:pt x="201549" y="133957"/>
                                <a:pt x="156431" y="172593"/>
                                <a:pt x="100775" y="172593"/>
                              </a:cubicBezTo>
                              <a:cubicBezTo>
                                <a:pt x="45118" y="172593"/>
                                <a:pt x="0" y="133957"/>
                                <a:pt x="0" y="86296"/>
                              </a:cubicBezTo>
                              <a:cubicBezTo>
                                <a:pt x="0" y="38636"/>
                                <a:pt x="45118" y="0"/>
                                <a:pt x="100775" y="0"/>
                              </a:cubicBezTo>
                              <a:cubicBezTo>
                                <a:pt x="156431" y="0"/>
                                <a:pt x="201549" y="38636"/>
                                <a:pt x="201549" y="86297"/>
                              </a:cubicBezTo>
                              <a:close/>
                            </a:path>
                          </a:pathLst>
                        </a:custGeom>
                        <a:solidFill>
                          <a:srgbClr val="FFFFFF"/>
                        </a:solidFill>
                        <a:ln w="9525" cap="flat">
                          <a:noFill/>
                          <a:prstDash val="solid"/>
                          <a:miter/>
                        </a:ln>
                      </p:spPr>
                      <p:txBody>
                        <a:bodyPr rtlCol="0" anchor="ctr"/>
                        <a:lstStyle>
                          <a:defPPr>
                            <a:defRPr lang="zh-CN"/>
                          </a:defPPr>
                          <a:lvl1pPr marL="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1pPr>
                          <a:lvl2pPr marL="4572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2pPr>
                          <a:lvl3pPr marL="9144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3pPr>
                          <a:lvl4pPr marL="13716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4pPr>
                          <a:lvl5pPr marL="18288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5pPr>
                          <a:lvl6pPr marL="22860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6pPr>
                          <a:lvl7pPr marL="27432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7pPr>
                          <a:lvl8pPr marL="32004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8pPr>
                          <a:lvl9pPr marL="36576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9pPr>
                        </a:lstStyle>
                        <a:p>
                          <a:endParaRPr lang="zh-CN" altLang="en-US"/>
                        </a:p>
                      </p:txBody>
                    </p:sp>
                    <p:sp>
                      <p:nvSpPr>
                        <p:cNvPr id="358" name="任意多边形 357"/>
                        <p:cNvSpPr/>
                        <p:nvPr/>
                      </p:nvSpPr>
                      <p:spPr>
                        <a:xfrm rot="-4310645">
                          <a:off x="3310296" y="2617517"/>
                          <a:ext cx="144587" cy="144587"/>
                        </a:xfrm>
                        <a:custGeom>
                          <a:gdLst>
                            <a:gd name="connsiteX0" fmla="*/ 144588 w 144587"/>
                            <a:gd name="connsiteY0" fmla="*/ 72294 h 144587"/>
                            <a:gd name="connsiteX1" fmla="*/ 72294 w 144587"/>
                            <a:gd name="connsiteY1" fmla="*/ 144588 h 144587"/>
                            <a:gd name="connsiteX2" fmla="*/ 0 w 144587"/>
                            <a:gd name="connsiteY2" fmla="*/ 72294 h 144587"/>
                            <a:gd name="connsiteX3" fmla="*/ 72294 w 144587"/>
                            <a:gd name="connsiteY3" fmla="*/ 0 h 144587"/>
                            <a:gd name="connsiteX4" fmla="*/ 144588 w 144587"/>
                            <a:gd name="connsiteY4" fmla="*/ 72294 h 144587"/>
                          </a:gdLst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</a:cxnLst>
                          <a:rect l="l" t="t" r="r" b="b"/>
                          <a:pathLst>
                            <a:path w="144587" h="144587">
                              <a:moveTo>
                                <a:pt x="144588" y="72294"/>
                              </a:moveTo>
                              <a:cubicBezTo>
                                <a:pt x="144588" y="112221"/>
                                <a:pt x="112221" y="144588"/>
                                <a:pt x="72294" y="144588"/>
                              </a:cubicBezTo>
                              <a:cubicBezTo>
                                <a:pt x="32367" y="144588"/>
                                <a:pt x="0" y="112221"/>
                                <a:pt x="0" y="72294"/>
                              </a:cubicBezTo>
                              <a:cubicBezTo>
                                <a:pt x="0" y="32367"/>
                                <a:pt x="32367" y="0"/>
                                <a:pt x="72294" y="0"/>
                              </a:cubicBezTo>
                              <a:cubicBezTo>
                                <a:pt x="112221" y="0"/>
                                <a:pt x="144588" y="32367"/>
                                <a:pt x="144588" y="72294"/>
                              </a:cubicBezTo>
                              <a:close/>
                            </a:path>
                          </a:pathLst>
                        </a:custGeom>
                        <a:solidFill>
                          <a:srgbClr val="4F1C18"/>
                        </a:solidFill>
                        <a:ln w="9525" cap="flat">
                          <a:noFill/>
                          <a:prstDash val="solid"/>
                          <a:miter/>
                        </a:ln>
                      </p:spPr>
                      <p:txBody>
                        <a:bodyPr rtlCol="0" anchor="ctr"/>
                        <a:lstStyle>
                          <a:defPPr>
                            <a:defRPr lang="zh-CN"/>
                          </a:defPPr>
                          <a:lvl1pPr marL="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1pPr>
                          <a:lvl2pPr marL="4572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2pPr>
                          <a:lvl3pPr marL="9144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3pPr>
                          <a:lvl4pPr marL="13716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4pPr>
                          <a:lvl5pPr marL="18288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5pPr>
                          <a:lvl6pPr marL="22860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6pPr>
                          <a:lvl7pPr marL="27432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7pPr>
                          <a:lvl8pPr marL="32004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8pPr>
                          <a:lvl9pPr marL="36576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9pPr>
                        </a:lstStyle>
                        <a:p>
                          <a:endParaRPr lang="zh-CN" altLang="en-US"/>
                        </a:p>
                      </p:txBody>
                    </p:sp>
                    <p:sp>
                      <p:nvSpPr>
                        <p:cNvPr id="359" name="任意多边形 358"/>
                        <p:cNvSpPr/>
                        <p:nvPr/>
                      </p:nvSpPr>
                      <p:spPr>
                        <a:xfrm>
                          <a:off x="3302020" y="2637461"/>
                          <a:ext cx="52876" cy="45775"/>
                        </a:xfrm>
                        <a:custGeom>
                          <a:gdLst>
                            <a:gd name="connsiteX0" fmla="*/ 52017 w 52876"/>
                            <a:gd name="connsiteY0" fmla="*/ 41921 h 45775"/>
                            <a:gd name="connsiteX1" fmla="*/ 10012 w 52876"/>
                            <a:gd name="connsiteY1" fmla="*/ 36206 h 45775"/>
                            <a:gd name="connsiteX2" fmla="*/ 2392 w 52876"/>
                            <a:gd name="connsiteY2" fmla="*/ 10012 h 45775"/>
                            <a:gd name="connsiteX3" fmla="*/ 28586 w 52876"/>
                            <a:gd name="connsiteY3" fmla="*/ 2392 h 45775"/>
                            <a:gd name="connsiteX4" fmla="*/ 52017 w 52876"/>
                            <a:gd name="connsiteY4" fmla="*/ 41921 h 45775"/>
                          </a:gdLst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</a:cxnLst>
                          <a:rect l="l" t="t" r="r" b="b"/>
                          <a:pathLst>
                            <a:path w="52876" h="45775">
                              <a:moveTo>
                                <a:pt x="52017" y="41921"/>
                              </a:moveTo>
                              <a:cubicBezTo>
                                <a:pt x="46874" y="51255"/>
                                <a:pt x="19347" y="41349"/>
                                <a:pt x="10012" y="36206"/>
                              </a:cubicBezTo>
                              <a:cubicBezTo>
                                <a:pt x="678" y="31062"/>
                                <a:pt x="-2751" y="19347"/>
                                <a:pt x="2392" y="10012"/>
                              </a:cubicBezTo>
                              <a:cubicBezTo>
                                <a:pt x="7536" y="678"/>
                                <a:pt x="19251" y="-2751"/>
                                <a:pt x="28586" y="2392"/>
                              </a:cubicBezTo>
                              <a:cubicBezTo>
                                <a:pt x="37920" y="7536"/>
                                <a:pt x="57161" y="32586"/>
                                <a:pt x="52017" y="41921"/>
                              </a:cubicBezTo>
                              <a:close/>
                            </a:path>
                          </a:pathLst>
                        </a:custGeom>
                        <a:solidFill>
                          <a:srgbClr val="FFFFFF"/>
                        </a:solidFill>
                        <a:ln w="9525" cap="flat">
                          <a:noFill/>
                          <a:prstDash val="solid"/>
                          <a:miter/>
                        </a:ln>
                      </p:spPr>
                      <p:txBody>
                        <a:bodyPr rtlCol="0" anchor="ctr"/>
                        <a:lstStyle>
                          <a:defPPr>
                            <a:defRPr lang="zh-CN"/>
                          </a:defPPr>
                          <a:lvl1pPr marL="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1pPr>
                          <a:lvl2pPr marL="4572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2pPr>
                          <a:lvl3pPr marL="9144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3pPr>
                          <a:lvl4pPr marL="13716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4pPr>
                          <a:lvl5pPr marL="18288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5pPr>
                          <a:lvl6pPr marL="22860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6pPr>
                          <a:lvl7pPr marL="27432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7pPr>
                          <a:lvl8pPr marL="32004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8pPr>
                          <a:lvl9pPr marL="36576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9pPr>
                        </a:lstStyle>
                        <a:p>
                          <a:endParaRPr lang="zh-CN" altLang="en-US"/>
                        </a:p>
                      </p:txBody>
                    </p:sp>
                    <p:sp>
                      <p:nvSpPr>
                        <p:cNvPr id="360" name="任意多边形 359"/>
                        <p:cNvSpPr/>
                        <p:nvPr/>
                      </p:nvSpPr>
                      <p:spPr>
                        <a:xfrm>
                          <a:off x="3263536" y="2595847"/>
                          <a:ext cx="202148" cy="91916"/>
                        </a:xfrm>
                        <a:custGeom>
                          <a:gdLst>
                            <a:gd name="connsiteX0" fmla="*/ 300 w 202148"/>
                            <a:gd name="connsiteY0" fmla="*/ 91916 h 91916"/>
                            <a:gd name="connsiteX1" fmla="*/ 7634 w 202148"/>
                            <a:gd name="connsiteY1" fmla="*/ 55912 h 91916"/>
                            <a:gd name="connsiteX2" fmla="*/ 31161 w 202148"/>
                            <a:gd name="connsiteY2" fmla="*/ 26670 h 91916"/>
                            <a:gd name="connsiteX3" fmla="*/ 101074 w 202148"/>
                            <a:gd name="connsiteY3" fmla="*/ 0 h 91916"/>
                            <a:gd name="connsiteX4" fmla="*/ 170988 w 202148"/>
                            <a:gd name="connsiteY4" fmla="*/ 26670 h 91916"/>
                            <a:gd name="connsiteX5" fmla="*/ 194514 w 202148"/>
                            <a:gd name="connsiteY5" fmla="*/ 55912 h 91916"/>
                            <a:gd name="connsiteX6" fmla="*/ 201849 w 202148"/>
                            <a:gd name="connsiteY6" fmla="*/ 91916 h 91916"/>
                            <a:gd name="connsiteX7" fmla="*/ 165558 w 202148"/>
                            <a:gd name="connsiteY7" fmla="*/ 33528 h 91916"/>
                            <a:gd name="connsiteX8" fmla="*/ 101074 w 202148"/>
                            <a:gd name="connsiteY8" fmla="*/ 11240 h 91916"/>
                            <a:gd name="connsiteX9" fmla="*/ 36590 w 202148"/>
                            <a:gd name="connsiteY9" fmla="*/ 33528 h 91916"/>
                            <a:gd name="connsiteX10" fmla="*/ 300 w 202148"/>
                            <a:gd name="connsiteY10" fmla="*/ 91916 h 91916"/>
                          </a:gdLst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  <a:cxn ang="0">
                              <a:pos x="connsiteX6" y="connsiteY6"/>
                            </a:cxn>
                            <a:cxn ang="0">
                              <a:pos x="connsiteX7" y="connsiteY7"/>
                            </a:cxn>
                            <a:cxn ang="0">
                              <a:pos x="connsiteX8" y="connsiteY8"/>
                            </a:cxn>
                            <a:cxn ang="0">
                              <a:pos x="connsiteX9" y="connsiteY9"/>
                            </a:cxn>
                            <a:cxn ang="0">
                              <a:pos x="connsiteX10" y="connsiteY10"/>
                            </a:cxn>
                          </a:cxnLst>
                          <a:rect l="l" t="t" r="r" b="b"/>
                          <a:pathLst>
                            <a:path w="202148" h="91916">
                              <a:moveTo>
                                <a:pt x="300" y="91916"/>
                              </a:moveTo>
                              <a:cubicBezTo>
                                <a:pt x="-1034" y="79724"/>
                                <a:pt x="2205" y="67151"/>
                                <a:pt x="7634" y="55912"/>
                              </a:cubicBezTo>
                              <a:cubicBezTo>
                                <a:pt x="13349" y="44672"/>
                                <a:pt x="21540" y="34766"/>
                                <a:pt x="31161" y="26670"/>
                              </a:cubicBezTo>
                              <a:cubicBezTo>
                                <a:pt x="50401" y="10382"/>
                                <a:pt x="75166" y="286"/>
                                <a:pt x="101074" y="0"/>
                              </a:cubicBezTo>
                              <a:cubicBezTo>
                                <a:pt x="126982" y="286"/>
                                <a:pt x="151747" y="10382"/>
                                <a:pt x="170988" y="26670"/>
                              </a:cubicBezTo>
                              <a:cubicBezTo>
                                <a:pt x="180608" y="34766"/>
                                <a:pt x="188799" y="44672"/>
                                <a:pt x="194514" y="55912"/>
                              </a:cubicBezTo>
                              <a:cubicBezTo>
                                <a:pt x="199944" y="67151"/>
                                <a:pt x="203182" y="79724"/>
                                <a:pt x="201849" y="91916"/>
                              </a:cubicBezTo>
                              <a:cubicBezTo>
                                <a:pt x="199563" y="67342"/>
                                <a:pt x="184037" y="47244"/>
                                <a:pt x="165558" y="33528"/>
                              </a:cubicBezTo>
                              <a:cubicBezTo>
                                <a:pt x="146794" y="19907"/>
                                <a:pt x="123934" y="11240"/>
                                <a:pt x="101074" y="11240"/>
                              </a:cubicBezTo>
                              <a:cubicBezTo>
                                <a:pt x="78214" y="11240"/>
                                <a:pt x="55354" y="19907"/>
                                <a:pt x="36590" y="33528"/>
                              </a:cubicBezTo>
                              <a:cubicBezTo>
                                <a:pt x="18111" y="47244"/>
                                <a:pt x="2586" y="67247"/>
                                <a:pt x="300" y="91916"/>
                              </a:cubicBezTo>
                              <a:close/>
                            </a:path>
                          </a:pathLst>
                        </a:custGeom>
                        <a:solidFill>
                          <a:srgbClr val="4F1C18"/>
                        </a:solidFill>
                        <a:ln w="9525" cap="flat">
                          <a:noFill/>
                          <a:prstDash val="solid"/>
                          <a:miter/>
                        </a:ln>
                      </p:spPr>
                      <p:txBody>
                        <a:bodyPr rtlCol="0" anchor="ctr"/>
                        <a:lstStyle>
                          <a:defPPr>
                            <a:defRPr lang="zh-CN"/>
                          </a:defPPr>
                          <a:lvl1pPr marL="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1pPr>
                          <a:lvl2pPr marL="4572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2pPr>
                          <a:lvl3pPr marL="9144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3pPr>
                          <a:lvl4pPr marL="13716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4pPr>
                          <a:lvl5pPr marL="18288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5pPr>
                          <a:lvl6pPr marL="22860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6pPr>
                          <a:lvl7pPr marL="27432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7pPr>
                          <a:lvl8pPr marL="32004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8pPr>
                          <a:lvl9pPr marL="36576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9pPr>
                        </a:lstStyle>
                        <a:p>
                          <a:endParaRPr lang="zh-CN" altLang="en-US"/>
                        </a:p>
                      </p:txBody>
                    </p:sp>
                  </p:grpSp>
                  <p:grpSp>
                    <p:nvGrpSpPr>
                      <p:cNvPr id="361" name="组合 360"/>
                      <p:cNvGrpSpPr/>
                      <p:nvPr/>
                    </p:nvGrpSpPr>
                    <p:grpSpPr>
                      <a:xfrm>
                        <a:off x="3617009" y="2595847"/>
                        <a:ext cx="209527" cy="180960"/>
                        <a:chOff x="3617009" y="2595847"/>
                        <a:chExt cx="209527" cy="180960"/>
                      </a:xfrm>
                    </p:grpSpPr>
                    <p:sp>
                      <p:nvSpPr>
                        <p:cNvPr id="362" name="任意多边形 361"/>
                        <p:cNvSpPr/>
                        <p:nvPr/>
                      </p:nvSpPr>
                      <p:spPr>
                        <a:xfrm>
                          <a:off x="3617308" y="2601467"/>
                          <a:ext cx="201548" cy="172592"/>
                        </a:xfrm>
                        <a:custGeom>
                          <a:gdLst>
                            <a:gd name="connsiteX0" fmla="*/ 201549 w 201548"/>
                            <a:gd name="connsiteY0" fmla="*/ 86297 h 172592"/>
                            <a:gd name="connsiteX1" fmla="*/ 100774 w 201548"/>
                            <a:gd name="connsiteY1" fmla="*/ 172593 h 172592"/>
                            <a:gd name="connsiteX2" fmla="*/ 0 w 201548"/>
                            <a:gd name="connsiteY2" fmla="*/ 86296 h 172592"/>
                            <a:gd name="connsiteX3" fmla="*/ 100774 w 201548"/>
                            <a:gd name="connsiteY3" fmla="*/ 0 h 172592"/>
                            <a:gd name="connsiteX4" fmla="*/ 201549 w 201548"/>
                            <a:gd name="connsiteY4" fmla="*/ 86297 h 172592"/>
                          </a:gdLst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</a:cxnLst>
                          <a:rect l="l" t="t" r="r" b="b"/>
                          <a:pathLst>
                            <a:path w="201548" h="172592">
                              <a:moveTo>
                                <a:pt x="201549" y="86297"/>
                              </a:moveTo>
                              <a:cubicBezTo>
                                <a:pt x="201549" y="133957"/>
                                <a:pt x="156431" y="172593"/>
                                <a:pt x="100774" y="172593"/>
                              </a:cubicBezTo>
                              <a:cubicBezTo>
                                <a:pt x="45118" y="172593"/>
                                <a:pt x="0" y="133957"/>
                                <a:pt x="0" y="86296"/>
                              </a:cubicBezTo>
                              <a:cubicBezTo>
                                <a:pt x="0" y="38636"/>
                                <a:pt x="45118" y="0"/>
                                <a:pt x="100774" y="0"/>
                              </a:cubicBezTo>
                              <a:cubicBezTo>
                                <a:pt x="156431" y="0"/>
                                <a:pt x="201549" y="38636"/>
                                <a:pt x="201549" y="86297"/>
                              </a:cubicBezTo>
                              <a:close/>
                            </a:path>
                          </a:pathLst>
                        </a:custGeom>
                        <a:solidFill>
                          <a:srgbClr val="FFFFFF"/>
                        </a:solidFill>
                        <a:ln w="9525" cap="flat">
                          <a:noFill/>
                          <a:prstDash val="solid"/>
                          <a:miter/>
                        </a:ln>
                      </p:spPr>
                      <p:txBody>
                        <a:bodyPr rtlCol="0" anchor="ctr"/>
                        <a:lstStyle>
                          <a:defPPr>
                            <a:defRPr lang="zh-CN"/>
                          </a:defPPr>
                          <a:lvl1pPr marL="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1pPr>
                          <a:lvl2pPr marL="4572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2pPr>
                          <a:lvl3pPr marL="9144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3pPr>
                          <a:lvl4pPr marL="13716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4pPr>
                          <a:lvl5pPr marL="18288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5pPr>
                          <a:lvl6pPr marL="22860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6pPr>
                          <a:lvl7pPr marL="27432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7pPr>
                          <a:lvl8pPr marL="32004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8pPr>
                          <a:lvl9pPr marL="36576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9pPr>
                        </a:lstStyle>
                        <a:p>
                          <a:endParaRPr lang="zh-CN" altLang="en-US"/>
                        </a:p>
                      </p:txBody>
                    </p:sp>
                    <p:sp>
                      <p:nvSpPr>
                        <p:cNvPr id="363" name="任意多边形 362"/>
                        <p:cNvSpPr/>
                        <p:nvPr/>
                      </p:nvSpPr>
                      <p:spPr>
                        <a:xfrm rot="-4605687">
                          <a:off x="3667316" y="2617587"/>
                          <a:ext cx="144585" cy="144585"/>
                        </a:xfrm>
                        <a:custGeom>
                          <a:gdLst>
                            <a:gd name="connsiteX0" fmla="*/ 144586 w 144585"/>
                            <a:gd name="connsiteY0" fmla="*/ 72293 h 144585"/>
                            <a:gd name="connsiteX1" fmla="*/ 72293 w 144585"/>
                            <a:gd name="connsiteY1" fmla="*/ 144586 h 144585"/>
                            <a:gd name="connsiteX2" fmla="*/ 0 w 144585"/>
                            <a:gd name="connsiteY2" fmla="*/ 72293 h 144585"/>
                            <a:gd name="connsiteX3" fmla="*/ 72293 w 144585"/>
                            <a:gd name="connsiteY3" fmla="*/ 0 h 144585"/>
                            <a:gd name="connsiteX4" fmla="*/ 144586 w 144585"/>
                            <a:gd name="connsiteY4" fmla="*/ 72293 h 144585"/>
                          </a:gdLst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</a:cxnLst>
                          <a:rect l="l" t="t" r="r" b="b"/>
                          <a:pathLst>
                            <a:path w="144585" h="144585">
                              <a:moveTo>
                                <a:pt x="144586" y="72293"/>
                              </a:moveTo>
                              <a:cubicBezTo>
                                <a:pt x="144586" y="112219"/>
                                <a:pt x="112219" y="144586"/>
                                <a:pt x="72293" y="144586"/>
                              </a:cubicBezTo>
                              <a:cubicBezTo>
                                <a:pt x="32367" y="144586"/>
                                <a:pt x="0" y="112219"/>
                                <a:pt x="0" y="72293"/>
                              </a:cubicBezTo>
                              <a:cubicBezTo>
                                <a:pt x="0" y="32367"/>
                                <a:pt x="32367" y="0"/>
                                <a:pt x="72293" y="0"/>
                              </a:cubicBezTo>
                              <a:cubicBezTo>
                                <a:pt x="112219" y="0"/>
                                <a:pt x="144586" y="32367"/>
                                <a:pt x="144586" y="72293"/>
                              </a:cubicBezTo>
                              <a:close/>
                            </a:path>
                          </a:pathLst>
                        </a:custGeom>
                        <a:solidFill>
                          <a:srgbClr val="4F1C18"/>
                        </a:solidFill>
                        <a:ln w="9525" cap="flat">
                          <a:noFill/>
                          <a:prstDash val="solid"/>
                          <a:miter/>
                        </a:ln>
                      </p:spPr>
                      <p:txBody>
                        <a:bodyPr rtlCol="0" anchor="ctr"/>
                        <a:lstStyle>
                          <a:defPPr>
                            <a:defRPr lang="zh-CN"/>
                          </a:defPPr>
                          <a:lvl1pPr marL="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1pPr>
                          <a:lvl2pPr marL="4572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2pPr>
                          <a:lvl3pPr marL="9144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3pPr>
                          <a:lvl4pPr marL="13716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4pPr>
                          <a:lvl5pPr marL="18288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5pPr>
                          <a:lvl6pPr marL="22860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6pPr>
                          <a:lvl7pPr marL="27432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7pPr>
                          <a:lvl8pPr marL="32004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8pPr>
                          <a:lvl9pPr marL="36576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9pPr>
                        </a:lstStyle>
                        <a:p>
                          <a:endParaRPr lang="zh-CN" altLang="en-US"/>
                        </a:p>
                      </p:txBody>
                    </p:sp>
                    <p:sp>
                      <p:nvSpPr>
                        <p:cNvPr id="364" name="任意多边形 363"/>
                        <p:cNvSpPr/>
                        <p:nvPr/>
                      </p:nvSpPr>
                      <p:spPr>
                        <a:xfrm>
                          <a:off x="3659017" y="2637461"/>
                          <a:ext cx="52879" cy="45775"/>
                        </a:xfrm>
                        <a:custGeom>
                          <a:gdLst>
                            <a:gd name="connsiteX0" fmla="*/ 52017 w 52879"/>
                            <a:gd name="connsiteY0" fmla="*/ 41921 h 45775"/>
                            <a:gd name="connsiteX1" fmla="*/ 10012 w 52879"/>
                            <a:gd name="connsiteY1" fmla="*/ 36206 h 45775"/>
                            <a:gd name="connsiteX2" fmla="*/ 2392 w 52879"/>
                            <a:gd name="connsiteY2" fmla="*/ 10012 h 45775"/>
                            <a:gd name="connsiteX3" fmla="*/ 28586 w 52879"/>
                            <a:gd name="connsiteY3" fmla="*/ 2392 h 45775"/>
                            <a:gd name="connsiteX4" fmla="*/ 52017 w 52879"/>
                            <a:gd name="connsiteY4" fmla="*/ 41921 h 45775"/>
                          </a:gdLst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</a:cxnLst>
                          <a:rect l="l" t="t" r="r" b="b"/>
                          <a:pathLst>
                            <a:path w="52879" h="45775">
                              <a:moveTo>
                                <a:pt x="52017" y="41921"/>
                              </a:moveTo>
                              <a:cubicBezTo>
                                <a:pt x="46874" y="51255"/>
                                <a:pt x="19347" y="41349"/>
                                <a:pt x="10012" y="36206"/>
                              </a:cubicBezTo>
                              <a:cubicBezTo>
                                <a:pt x="678" y="31062"/>
                                <a:pt x="-2751" y="19347"/>
                                <a:pt x="2392" y="10012"/>
                              </a:cubicBezTo>
                              <a:cubicBezTo>
                                <a:pt x="7536" y="678"/>
                                <a:pt x="19251" y="-2751"/>
                                <a:pt x="28586" y="2392"/>
                              </a:cubicBezTo>
                              <a:cubicBezTo>
                                <a:pt x="38016" y="7536"/>
                                <a:pt x="57161" y="32586"/>
                                <a:pt x="52017" y="41921"/>
                              </a:cubicBezTo>
                              <a:close/>
                            </a:path>
                          </a:pathLst>
                        </a:custGeom>
                        <a:solidFill>
                          <a:srgbClr val="FFFFFF"/>
                        </a:solidFill>
                        <a:ln w="9525" cap="flat">
                          <a:noFill/>
                          <a:prstDash val="solid"/>
                          <a:miter/>
                        </a:ln>
                      </p:spPr>
                      <p:txBody>
                        <a:bodyPr rtlCol="0" anchor="ctr"/>
                        <a:lstStyle>
                          <a:defPPr>
                            <a:defRPr lang="zh-CN"/>
                          </a:defPPr>
                          <a:lvl1pPr marL="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1pPr>
                          <a:lvl2pPr marL="4572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2pPr>
                          <a:lvl3pPr marL="9144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3pPr>
                          <a:lvl4pPr marL="13716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4pPr>
                          <a:lvl5pPr marL="18288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5pPr>
                          <a:lvl6pPr marL="22860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6pPr>
                          <a:lvl7pPr marL="27432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7pPr>
                          <a:lvl8pPr marL="32004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8pPr>
                          <a:lvl9pPr marL="36576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9pPr>
                        </a:lstStyle>
                        <a:p>
                          <a:endParaRPr lang="zh-CN" altLang="en-US"/>
                        </a:p>
                      </p:txBody>
                    </p:sp>
                    <p:sp>
                      <p:nvSpPr>
                        <p:cNvPr id="365" name="任意多边形 364"/>
                        <p:cNvSpPr/>
                        <p:nvPr/>
                      </p:nvSpPr>
                      <p:spPr>
                        <a:xfrm>
                          <a:off x="3617009" y="2595847"/>
                          <a:ext cx="202148" cy="91916"/>
                        </a:xfrm>
                        <a:custGeom>
                          <a:gdLst>
                            <a:gd name="connsiteX0" fmla="*/ 300 w 202148"/>
                            <a:gd name="connsiteY0" fmla="*/ 91916 h 91916"/>
                            <a:gd name="connsiteX1" fmla="*/ 7634 w 202148"/>
                            <a:gd name="connsiteY1" fmla="*/ 55912 h 91916"/>
                            <a:gd name="connsiteX2" fmla="*/ 31161 w 202148"/>
                            <a:gd name="connsiteY2" fmla="*/ 26670 h 91916"/>
                            <a:gd name="connsiteX3" fmla="*/ 101074 w 202148"/>
                            <a:gd name="connsiteY3" fmla="*/ 0 h 91916"/>
                            <a:gd name="connsiteX4" fmla="*/ 170988 w 202148"/>
                            <a:gd name="connsiteY4" fmla="*/ 26670 h 91916"/>
                            <a:gd name="connsiteX5" fmla="*/ 194514 w 202148"/>
                            <a:gd name="connsiteY5" fmla="*/ 55912 h 91916"/>
                            <a:gd name="connsiteX6" fmla="*/ 201849 w 202148"/>
                            <a:gd name="connsiteY6" fmla="*/ 91916 h 91916"/>
                            <a:gd name="connsiteX7" fmla="*/ 165558 w 202148"/>
                            <a:gd name="connsiteY7" fmla="*/ 33528 h 91916"/>
                            <a:gd name="connsiteX8" fmla="*/ 101074 w 202148"/>
                            <a:gd name="connsiteY8" fmla="*/ 11240 h 91916"/>
                            <a:gd name="connsiteX9" fmla="*/ 36590 w 202148"/>
                            <a:gd name="connsiteY9" fmla="*/ 33528 h 91916"/>
                            <a:gd name="connsiteX10" fmla="*/ 300 w 202148"/>
                            <a:gd name="connsiteY10" fmla="*/ 91916 h 91916"/>
                          </a:gdLst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  <a:cxn ang="0">
                              <a:pos x="connsiteX6" y="connsiteY6"/>
                            </a:cxn>
                            <a:cxn ang="0">
                              <a:pos x="connsiteX7" y="connsiteY7"/>
                            </a:cxn>
                            <a:cxn ang="0">
                              <a:pos x="connsiteX8" y="connsiteY8"/>
                            </a:cxn>
                            <a:cxn ang="0">
                              <a:pos x="connsiteX9" y="connsiteY9"/>
                            </a:cxn>
                            <a:cxn ang="0">
                              <a:pos x="connsiteX10" y="connsiteY10"/>
                            </a:cxn>
                          </a:cxnLst>
                          <a:rect l="l" t="t" r="r" b="b"/>
                          <a:pathLst>
                            <a:path w="202148" h="91916">
                              <a:moveTo>
                                <a:pt x="300" y="91916"/>
                              </a:moveTo>
                              <a:cubicBezTo>
                                <a:pt x="-1034" y="79724"/>
                                <a:pt x="2205" y="67151"/>
                                <a:pt x="7634" y="55912"/>
                              </a:cubicBezTo>
                              <a:cubicBezTo>
                                <a:pt x="13349" y="44672"/>
                                <a:pt x="21540" y="34766"/>
                                <a:pt x="31161" y="26670"/>
                              </a:cubicBezTo>
                              <a:cubicBezTo>
                                <a:pt x="50401" y="10382"/>
                                <a:pt x="75166" y="286"/>
                                <a:pt x="101074" y="0"/>
                              </a:cubicBezTo>
                              <a:cubicBezTo>
                                <a:pt x="126982" y="286"/>
                                <a:pt x="151747" y="10382"/>
                                <a:pt x="170988" y="26670"/>
                              </a:cubicBezTo>
                              <a:cubicBezTo>
                                <a:pt x="180608" y="34766"/>
                                <a:pt x="188799" y="44672"/>
                                <a:pt x="194514" y="55912"/>
                              </a:cubicBezTo>
                              <a:cubicBezTo>
                                <a:pt x="199944" y="67151"/>
                                <a:pt x="203182" y="79724"/>
                                <a:pt x="201849" y="91916"/>
                              </a:cubicBezTo>
                              <a:cubicBezTo>
                                <a:pt x="199563" y="67342"/>
                                <a:pt x="184037" y="47244"/>
                                <a:pt x="165558" y="33528"/>
                              </a:cubicBezTo>
                              <a:cubicBezTo>
                                <a:pt x="146794" y="19907"/>
                                <a:pt x="123934" y="11240"/>
                                <a:pt x="101074" y="11240"/>
                              </a:cubicBezTo>
                              <a:cubicBezTo>
                                <a:pt x="78214" y="11240"/>
                                <a:pt x="55354" y="19907"/>
                                <a:pt x="36590" y="33528"/>
                              </a:cubicBezTo>
                              <a:cubicBezTo>
                                <a:pt x="18111" y="47244"/>
                                <a:pt x="2586" y="67247"/>
                                <a:pt x="300" y="91916"/>
                              </a:cubicBezTo>
                              <a:close/>
                            </a:path>
                          </a:pathLst>
                        </a:custGeom>
                        <a:solidFill>
                          <a:srgbClr val="4F1C18"/>
                        </a:solidFill>
                        <a:ln w="9525" cap="flat">
                          <a:noFill/>
                          <a:prstDash val="solid"/>
                          <a:miter/>
                        </a:ln>
                      </p:spPr>
                      <p:txBody>
                        <a:bodyPr rtlCol="0" anchor="ctr"/>
                        <a:lstStyle>
                          <a:defPPr>
                            <a:defRPr lang="zh-CN"/>
                          </a:defPPr>
                          <a:lvl1pPr marL="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1pPr>
                          <a:lvl2pPr marL="4572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2pPr>
                          <a:lvl3pPr marL="9144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3pPr>
                          <a:lvl4pPr marL="13716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4pPr>
                          <a:lvl5pPr marL="18288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5pPr>
                          <a:lvl6pPr marL="22860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6pPr>
                          <a:lvl7pPr marL="27432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7pPr>
                          <a:lvl8pPr marL="32004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8pPr>
                          <a:lvl9pPr marL="36576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9pPr>
                        </a:lstStyle>
                        <a:p>
                          <a:endParaRPr lang="zh-CN" altLang="en-US"/>
                        </a:p>
                      </p:txBody>
                    </p:sp>
                  </p:grpSp>
                </p:grpSp>
                <p:grpSp>
                  <p:nvGrpSpPr>
                    <p:cNvPr id="366" name="组合 365"/>
                    <p:cNvGrpSpPr/>
                    <p:nvPr/>
                  </p:nvGrpSpPr>
                  <p:grpSpPr>
                    <a:xfrm>
                      <a:off x="3198304" y="2787776"/>
                      <a:ext cx="686181" cy="183642"/>
                      <a:chOff x="3198304" y="2787776"/>
                      <a:chExt cx="686181" cy="183642"/>
                    </a:xfrm>
                    <a:solidFill>
                      <a:srgbClr val="F57B3F"/>
                    </a:solidFill>
                  </p:grpSpPr>
                  <p:sp>
                    <p:nvSpPr>
                      <p:cNvPr id="367" name="任意多边形 366"/>
                      <p:cNvSpPr/>
                      <p:nvPr/>
                    </p:nvSpPr>
                    <p:spPr>
                      <a:xfrm>
                        <a:off x="3198304" y="2787776"/>
                        <a:ext cx="183642" cy="183642"/>
                      </a:xfrm>
                      <a:custGeom>
                        <a:gdLst>
                          <a:gd name="connsiteX0" fmla="*/ 183642 w 183642"/>
                          <a:gd name="connsiteY0" fmla="*/ 91821 h 183642"/>
                          <a:gd name="connsiteX1" fmla="*/ 91821 w 183642"/>
                          <a:gd name="connsiteY1" fmla="*/ 183642 h 183642"/>
                          <a:gd name="connsiteX2" fmla="*/ 0 w 183642"/>
                          <a:gd name="connsiteY2" fmla="*/ 91821 h 183642"/>
                          <a:gd name="connsiteX3" fmla="*/ 91821 w 183642"/>
                          <a:gd name="connsiteY3" fmla="*/ 0 h 183642"/>
                          <a:gd name="connsiteX4" fmla="*/ 183642 w 183642"/>
                          <a:gd name="connsiteY4" fmla="*/ 91821 h 183642"/>
                        </a:gdLst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</a:cxnLst>
                        <a:rect l="l" t="t" r="r" b="b"/>
                        <a:pathLst>
                          <a:path w="183642" h="183642">
                            <a:moveTo>
                              <a:pt x="183642" y="91821"/>
                            </a:moveTo>
                            <a:cubicBezTo>
                              <a:pt x="183642" y="142532"/>
                              <a:pt x="142532" y="183642"/>
                              <a:pt x="91821" y="183642"/>
                            </a:cubicBezTo>
                            <a:cubicBezTo>
                              <a:pt x="41110" y="183642"/>
                              <a:pt x="0" y="142532"/>
                              <a:pt x="0" y="91821"/>
                            </a:cubicBezTo>
                            <a:cubicBezTo>
                              <a:pt x="0" y="41110"/>
                              <a:pt x="41110" y="0"/>
                              <a:pt x="91821" y="0"/>
                            </a:cubicBezTo>
                            <a:cubicBezTo>
                              <a:pt x="142532" y="0"/>
                              <a:pt x="183642" y="41110"/>
                              <a:pt x="183642" y="91821"/>
                            </a:cubicBezTo>
                            <a:close/>
                          </a:path>
                        </a:pathLst>
                      </a:custGeom>
                      <a:solidFill>
                        <a:srgbClr val="F57B3F"/>
                      </a:solidFill>
                      <a:ln w="9525" cap="flat">
                        <a:noFill/>
                        <a:prstDash val="solid"/>
                        <a:miter/>
                      </a:ln>
                    </p:spPr>
                    <p:txBody>
                      <a:bodyPr rtlCol="0" anchor="ctr"/>
                      <a:lstStyle>
                        <a:defPPr>
                          <a:defRPr lang="zh-CN"/>
                        </a:defPPr>
                        <a:lvl1pPr marL="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1pPr>
                        <a:lvl2pPr marL="457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2pPr>
                        <a:lvl3pPr marL="914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3pPr>
                        <a:lvl4pPr marL="1371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4pPr>
                        <a:lvl5pPr marL="18288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5pPr>
                        <a:lvl6pPr marL="22860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6pPr>
                        <a:lvl7pPr marL="2743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7pPr>
                        <a:lvl8pPr marL="3200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8pPr>
                        <a:lvl9pPr marL="3657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9pPr>
                      </a:lstStyle>
                      <a:p>
                        <a:endParaRPr lang="zh-CN" altLang="en-US"/>
                      </a:p>
                    </p:txBody>
                  </p:sp>
                  <p:sp>
                    <p:nvSpPr>
                      <p:cNvPr id="368" name="任意多边形 367"/>
                      <p:cNvSpPr/>
                      <p:nvPr/>
                    </p:nvSpPr>
                    <p:spPr>
                      <a:xfrm>
                        <a:off x="3700843" y="2787776"/>
                        <a:ext cx="183642" cy="183642"/>
                      </a:xfrm>
                      <a:custGeom>
                        <a:gdLst>
                          <a:gd name="connsiteX0" fmla="*/ 183642 w 183642"/>
                          <a:gd name="connsiteY0" fmla="*/ 91821 h 183642"/>
                          <a:gd name="connsiteX1" fmla="*/ 91821 w 183642"/>
                          <a:gd name="connsiteY1" fmla="*/ 183642 h 183642"/>
                          <a:gd name="connsiteX2" fmla="*/ 0 w 183642"/>
                          <a:gd name="connsiteY2" fmla="*/ 91821 h 183642"/>
                          <a:gd name="connsiteX3" fmla="*/ 91821 w 183642"/>
                          <a:gd name="connsiteY3" fmla="*/ 0 h 183642"/>
                          <a:gd name="connsiteX4" fmla="*/ 183642 w 183642"/>
                          <a:gd name="connsiteY4" fmla="*/ 91821 h 183642"/>
                        </a:gdLst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</a:cxnLst>
                        <a:rect l="l" t="t" r="r" b="b"/>
                        <a:pathLst>
                          <a:path w="183642" h="183642">
                            <a:moveTo>
                              <a:pt x="183642" y="91821"/>
                            </a:moveTo>
                            <a:cubicBezTo>
                              <a:pt x="183642" y="142532"/>
                              <a:pt x="142532" y="183642"/>
                              <a:pt x="91821" y="183642"/>
                            </a:cubicBezTo>
                            <a:cubicBezTo>
                              <a:pt x="41110" y="183642"/>
                              <a:pt x="0" y="142532"/>
                              <a:pt x="0" y="91821"/>
                            </a:cubicBezTo>
                            <a:cubicBezTo>
                              <a:pt x="0" y="41110"/>
                              <a:pt x="41110" y="0"/>
                              <a:pt x="91821" y="0"/>
                            </a:cubicBezTo>
                            <a:cubicBezTo>
                              <a:pt x="142532" y="0"/>
                              <a:pt x="183642" y="41110"/>
                              <a:pt x="183642" y="91821"/>
                            </a:cubicBezTo>
                            <a:close/>
                          </a:path>
                        </a:pathLst>
                      </a:custGeom>
                      <a:solidFill>
                        <a:srgbClr val="F57B3F"/>
                      </a:solidFill>
                      <a:ln w="9525" cap="flat">
                        <a:noFill/>
                        <a:prstDash val="solid"/>
                        <a:miter/>
                      </a:ln>
                    </p:spPr>
                    <p:txBody>
                      <a:bodyPr rtlCol="0" anchor="ctr"/>
                      <a:lstStyle>
                        <a:defPPr>
                          <a:defRPr lang="zh-CN"/>
                        </a:defPPr>
                        <a:lvl1pPr marL="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1pPr>
                        <a:lvl2pPr marL="457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2pPr>
                        <a:lvl3pPr marL="914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3pPr>
                        <a:lvl4pPr marL="1371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4pPr>
                        <a:lvl5pPr marL="18288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5pPr>
                        <a:lvl6pPr marL="22860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6pPr>
                        <a:lvl7pPr marL="2743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7pPr>
                        <a:lvl8pPr marL="3200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8pPr>
                        <a:lvl9pPr marL="3657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9pPr>
                      </a:lstStyle>
                      <a:p>
                        <a:endParaRPr lang="zh-CN" altLang="en-US"/>
                      </a:p>
                    </p:txBody>
                  </p:sp>
                </p:grpSp>
              </p:grpSp>
            </p:grpSp>
            <p:grpSp>
              <p:nvGrpSpPr>
                <p:cNvPr id="369" name="组合 368"/>
                <p:cNvGrpSpPr/>
                <p:nvPr/>
              </p:nvGrpSpPr>
              <p:grpSpPr>
                <a:xfrm>
                  <a:off x="3015627" y="2130700"/>
                  <a:ext cx="1016498" cy="597661"/>
                  <a:chOff x="3015627" y="2130700"/>
                  <a:chExt cx="1016498" cy="597661"/>
                </a:xfrm>
                <a:solidFill>
                  <a:srgbClr val="4F1C18"/>
                </a:solidFill>
              </p:grpSpPr>
              <p:sp>
                <p:nvSpPr>
                  <p:cNvPr id="370" name="任意多边形 369"/>
                  <p:cNvSpPr/>
                  <p:nvPr/>
                </p:nvSpPr>
                <p:spPr>
                  <a:xfrm>
                    <a:off x="3015627" y="2130700"/>
                    <a:ext cx="1016498" cy="597661"/>
                  </a:xfrm>
                  <a:custGeom>
                    <a:gdLst>
                      <a:gd name="connsiteX0" fmla="*/ 960869 w 1016498"/>
                      <a:gd name="connsiteY0" fmla="*/ 541252 h 597661"/>
                      <a:gd name="connsiteX1" fmla="*/ 921911 w 1016498"/>
                      <a:gd name="connsiteY1" fmla="*/ 563255 h 597661"/>
                      <a:gd name="connsiteX2" fmla="*/ 903147 w 1016498"/>
                      <a:gd name="connsiteY2" fmla="*/ 564207 h 597661"/>
                      <a:gd name="connsiteX3" fmla="*/ 814469 w 1016498"/>
                      <a:gd name="connsiteY3" fmla="*/ 337703 h 597661"/>
                      <a:gd name="connsiteX4" fmla="*/ 547769 w 1016498"/>
                      <a:gd name="connsiteY4" fmla="*/ 331702 h 597661"/>
                      <a:gd name="connsiteX5" fmla="*/ 567391 w 1016498"/>
                      <a:gd name="connsiteY5" fmla="*/ 365230 h 597661"/>
                      <a:gd name="connsiteX6" fmla="*/ 558342 w 1016498"/>
                      <a:gd name="connsiteY6" fmla="*/ 381422 h 597661"/>
                      <a:gd name="connsiteX7" fmla="*/ 258400 w 1016498"/>
                      <a:gd name="connsiteY7" fmla="*/ 334083 h 597661"/>
                      <a:gd name="connsiteX8" fmla="*/ 154768 w 1016498"/>
                      <a:gd name="connsiteY8" fmla="*/ 597640 h 597661"/>
                      <a:gd name="connsiteX9" fmla="*/ 109619 w 1016498"/>
                      <a:gd name="connsiteY9" fmla="*/ 568874 h 597661"/>
                      <a:gd name="connsiteX10" fmla="*/ 46373 w 1016498"/>
                      <a:gd name="connsiteY10" fmla="*/ 546300 h 597661"/>
                      <a:gd name="connsiteX11" fmla="*/ 21418 w 1016498"/>
                      <a:gd name="connsiteY11" fmla="*/ 550396 h 597661"/>
                      <a:gd name="connsiteX12" fmla="*/ 8750 w 1016498"/>
                      <a:gd name="connsiteY12" fmla="*/ 326558 h 597661"/>
                      <a:gd name="connsiteX13" fmla="*/ 178580 w 1016498"/>
                      <a:gd name="connsiteY13" fmla="*/ 196352 h 597661"/>
                      <a:gd name="connsiteX14" fmla="*/ 431469 w 1016498"/>
                      <a:gd name="connsiteY14" fmla="*/ 422 h 597661"/>
                      <a:gd name="connsiteX15" fmla="*/ 440327 w 1016498"/>
                      <a:gd name="connsiteY15" fmla="*/ 12329 h 597661"/>
                      <a:gd name="connsiteX16" fmla="*/ 405561 w 1016498"/>
                      <a:gd name="connsiteY16" fmla="*/ 61382 h 597661"/>
                      <a:gd name="connsiteX17" fmla="*/ 639971 w 1016498"/>
                      <a:gd name="connsiteY17" fmla="*/ 19187 h 597661"/>
                      <a:gd name="connsiteX18" fmla="*/ 996683 w 1016498"/>
                      <a:gd name="connsiteY18" fmla="*/ 283791 h 597661"/>
                      <a:gd name="connsiteX19" fmla="*/ 1005827 w 1016498"/>
                      <a:gd name="connsiteY19" fmla="*/ 321796 h 597661"/>
                      <a:gd name="connsiteX20" fmla="*/ 997635 w 1016498"/>
                      <a:gd name="connsiteY20" fmla="*/ 328844 h 597661"/>
                      <a:gd name="connsiteX21" fmla="*/ 952487 w 1016498"/>
                      <a:gd name="connsiteY21" fmla="*/ 315128 h 597661"/>
                      <a:gd name="connsiteX22" fmla="*/ 1015637 w 1016498"/>
                      <a:gd name="connsiteY22" fmla="*/ 546110 h 597661"/>
                      <a:gd name="connsiteX23" fmla="*/ 960869 w 1016498"/>
                      <a:gd name="connsiteY23" fmla="*/ 541252 h 597661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</a:cxnLst>
                    <a:rect l="l" t="t" r="r" b="b"/>
                    <a:pathLst>
                      <a:path w="1016498" h="597661">
                        <a:moveTo>
                          <a:pt x="960869" y="541252"/>
                        </a:moveTo>
                        <a:lnTo>
                          <a:pt x="921911" y="563255"/>
                        </a:lnTo>
                        <a:cubicBezTo>
                          <a:pt x="916101" y="566493"/>
                          <a:pt x="909053" y="567160"/>
                          <a:pt x="903147" y="564207"/>
                        </a:cubicBezTo>
                        <a:cubicBezTo>
                          <a:pt x="845045" y="535727"/>
                          <a:pt x="814469" y="337703"/>
                          <a:pt x="814469" y="337703"/>
                        </a:cubicBezTo>
                        <a:cubicBezTo>
                          <a:pt x="747794" y="359134"/>
                          <a:pt x="547769" y="331702"/>
                          <a:pt x="547769" y="331702"/>
                        </a:cubicBezTo>
                        <a:lnTo>
                          <a:pt x="567391" y="365230"/>
                        </a:lnTo>
                        <a:cubicBezTo>
                          <a:pt x="571487" y="372278"/>
                          <a:pt x="566534" y="381137"/>
                          <a:pt x="558342" y="381422"/>
                        </a:cubicBezTo>
                        <a:cubicBezTo>
                          <a:pt x="421182" y="385423"/>
                          <a:pt x="258400" y="334083"/>
                          <a:pt x="258400" y="334083"/>
                        </a:cubicBezTo>
                        <a:cubicBezTo>
                          <a:pt x="258400" y="334083"/>
                          <a:pt x="190487" y="600402"/>
                          <a:pt x="154768" y="597640"/>
                        </a:cubicBezTo>
                        <a:cubicBezTo>
                          <a:pt x="137528" y="596307"/>
                          <a:pt x="121526" y="582590"/>
                          <a:pt x="109619" y="568874"/>
                        </a:cubicBezTo>
                        <a:cubicBezTo>
                          <a:pt x="93998" y="550777"/>
                          <a:pt x="69900" y="542395"/>
                          <a:pt x="46373" y="546300"/>
                        </a:cubicBezTo>
                        <a:lnTo>
                          <a:pt x="21418" y="550396"/>
                        </a:lnTo>
                        <a:cubicBezTo>
                          <a:pt x="21418" y="550396"/>
                          <a:pt x="-16682" y="474196"/>
                          <a:pt x="8750" y="326558"/>
                        </a:cubicBezTo>
                        <a:cubicBezTo>
                          <a:pt x="34181" y="178921"/>
                          <a:pt x="178580" y="196352"/>
                          <a:pt x="178580" y="196352"/>
                        </a:cubicBezTo>
                        <a:cubicBezTo>
                          <a:pt x="178580" y="196352"/>
                          <a:pt x="264972" y="56810"/>
                          <a:pt x="431469" y="422"/>
                        </a:cubicBezTo>
                        <a:cubicBezTo>
                          <a:pt x="438613" y="-1959"/>
                          <a:pt x="444709" y="6233"/>
                          <a:pt x="440327" y="12329"/>
                        </a:cubicBezTo>
                        <a:lnTo>
                          <a:pt x="405561" y="61382"/>
                        </a:lnTo>
                        <a:cubicBezTo>
                          <a:pt x="405561" y="61382"/>
                          <a:pt x="512622" y="17186"/>
                          <a:pt x="639971" y="19187"/>
                        </a:cubicBezTo>
                        <a:cubicBezTo>
                          <a:pt x="802754" y="21663"/>
                          <a:pt x="948105" y="128343"/>
                          <a:pt x="996683" y="283791"/>
                        </a:cubicBezTo>
                        <a:cubicBezTo>
                          <a:pt x="1000588" y="296364"/>
                          <a:pt x="1003826" y="309128"/>
                          <a:pt x="1005827" y="321796"/>
                        </a:cubicBezTo>
                        <a:cubicBezTo>
                          <a:pt x="1006589" y="326368"/>
                          <a:pt x="1002112" y="330178"/>
                          <a:pt x="997635" y="328844"/>
                        </a:cubicBezTo>
                        <a:lnTo>
                          <a:pt x="952487" y="315128"/>
                        </a:lnTo>
                        <a:cubicBezTo>
                          <a:pt x="952487" y="315128"/>
                          <a:pt x="1025162" y="442954"/>
                          <a:pt x="1015637" y="546110"/>
                        </a:cubicBezTo>
                        <a:cubicBezTo>
                          <a:pt x="1015637" y="546014"/>
                          <a:pt x="992396" y="534680"/>
                          <a:pt x="960869" y="541252"/>
                        </a:cubicBezTo>
                        <a:close/>
                      </a:path>
                    </a:pathLst>
                  </a:custGeom>
                  <a:solidFill>
                    <a:srgbClr val="4F1C18"/>
                  </a:solidFill>
                  <a:ln w="952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grpSp>
                <p:nvGrpSpPr>
                  <p:cNvPr id="371" name="组合 370"/>
                  <p:cNvGrpSpPr/>
                  <p:nvPr/>
                </p:nvGrpSpPr>
                <p:grpSpPr>
                  <a:xfrm>
                    <a:off x="3155944" y="2164651"/>
                    <a:ext cx="824075" cy="459200"/>
                    <a:chOff x="3155944" y="2164651"/>
                    <a:chExt cx="824075" cy="459200"/>
                  </a:xfrm>
                  <a:solidFill>
                    <a:srgbClr val="4F1C18"/>
                  </a:solidFill>
                </p:grpSpPr>
                <p:sp>
                  <p:nvSpPr>
                    <p:cNvPr id="372" name="任意多边形 371"/>
                    <p:cNvSpPr/>
                    <p:nvPr/>
                  </p:nvSpPr>
                  <p:spPr>
                    <a:xfrm>
                      <a:off x="3201352" y="2333815"/>
                      <a:ext cx="66674" cy="121443"/>
                    </a:xfrm>
                    <a:custGeom>
                      <a:gdLst>
                        <a:gd name="connsiteX0" fmla="*/ 0 w 66674"/>
                        <a:gd name="connsiteY0" fmla="*/ 0 h 121443"/>
                        <a:gd name="connsiteX1" fmla="*/ 27051 w 66674"/>
                        <a:gd name="connsiteY1" fmla="*/ 23336 h 121443"/>
                        <a:gd name="connsiteX2" fmla="*/ 46863 w 66674"/>
                        <a:gd name="connsiteY2" fmla="*/ 53245 h 121443"/>
                        <a:gd name="connsiteX3" fmla="*/ 60103 w 66674"/>
                        <a:gd name="connsiteY3" fmla="*/ 86487 h 121443"/>
                        <a:gd name="connsiteX4" fmla="*/ 66675 w 66674"/>
                        <a:gd name="connsiteY4" fmla="*/ 121444 h 121443"/>
                        <a:gd name="connsiteX5" fmla="*/ 59817 w 66674"/>
                        <a:gd name="connsiteY5" fmla="*/ 105156 h 121443"/>
                        <a:gd name="connsiteX6" fmla="*/ 53054 w 66674"/>
                        <a:gd name="connsiteY6" fmla="*/ 89059 h 121443"/>
                        <a:gd name="connsiteX7" fmla="*/ 38290 w 66674"/>
                        <a:gd name="connsiteY7" fmla="*/ 57721 h 121443"/>
                        <a:gd name="connsiteX8" fmla="*/ 21050 w 66674"/>
                        <a:gd name="connsiteY8" fmla="*/ 27908 h 121443"/>
                        <a:gd name="connsiteX9" fmla="*/ 0 w 66674"/>
                        <a:gd name="connsiteY9" fmla="*/ 0 h 121443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</a:cxnLst>
                      <a:rect l="l" t="t" r="r" b="b"/>
                      <a:pathLst>
                        <a:path w="66674" h="121443">
                          <a:moveTo>
                            <a:pt x="0" y="0"/>
                          </a:moveTo>
                          <a:cubicBezTo>
                            <a:pt x="10478" y="5715"/>
                            <a:pt x="19240" y="14288"/>
                            <a:pt x="27051" y="23336"/>
                          </a:cubicBezTo>
                          <a:cubicBezTo>
                            <a:pt x="34861" y="32480"/>
                            <a:pt x="41243" y="42672"/>
                            <a:pt x="46863" y="53245"/>
                          </a:cubicBezTo>
                          <a:cubicBezTo>
                            <a:pt x="52292" y="63913"/>
                            <a:pt x="56769" y="75057"/>
                            <a:pt x="60103" y="86487"/>
                          </a:cubicBezTo>
                          <a:cubicBezTo>
                            <a:pt x="63532" y="97917"/>
                            <a:pt x="65723" y="109633"/>
                            <a:pt x="66675" y="121444"/>
                          </a:cubicBezTo>
                          <a:cubicBezTo>
                            <a:pt x="64103" y="116015"/>
                            <a:pt x="62103" y="110490"/>
                            <a:pt x="59817" y="105156"/>
                          </a:cubicBezTo>
                          <a:lnTo>
                            <a:pt x="53054" y="89059"/>
                          </a:lnTo>
                          <a:cubicBezTo>
                            <a:pt x="48387" y="78391"/>
                            <a:pt x="43720" y="67913"/>
                            <a:pt x="38290" y="57721"/>
                          </a:cubicBezTo>
                          <a:cubicBezTo>
                            <a:pt x="33052" y="47530"/>
                            <a:pt x="27241" y="37528"/>
                            <a:pt x="21050" y="27908"/>
                          </a:cubicBezTo>
                          <a:cubicBezTo>
                            <a:pt x="14764" y="18193"/>
                            <a:pt x="8001" y="8763"/>
                            <a:pt x="0" y="0"/>
                          </a:cubicBezTo>
                          <a:close/>
                        </a:path>
                      </a:pathLst>
                    </a:custGeom>
                    <a:solidFill>
                      <a:srgbClr val="4F1C18"/>
                    </a:solidFill>
                    <a:ln w="9525" cap="flat">
                      <a:noFill/>
                      <a:prstDash val="solid"/>
                      <a:miter/>
                    </a:ln>
                  </p:spPr>
                  <p:txBody>
                    <a:bodyPr rtlCol="0" anchor="ctr"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373" name="任意多边形 372"/>
                    <p:cNvSpPr/>
                    <p:nvPr/>
                  </p:nvSpPr>
                  <p:spPr>
                    <a:xfrm>
                      <a:off x="3238308" y="2164651"/>
                      <a:ext cx="395192" cy="176307"/>
                    </a:xfrm>
                    <a:custGeom>
                      <a:gdLst>
                        <a:gd name="connsiteX0" fmla="*/ 0 w 395192"/>
                        <a:gd name="connsiteY0" fmla="*/ 176308 h 176307"/>
                        <a:gd name="connsiteX1" fmla="*/ 84201 w 395192"/>
                        <a:gd name="connsiteY1" fmla="*/ 104584 h 176307"/>
                        <a:gd name="connsiteX2" fmla="*/ 180594 w 395192"/>
                        <a:gd name="connsiteY2" fmla="*/ 49720 h 176307"/>
                        <a:gd name="connsiteX3" fmla="*/ 232124 w 395192"/>
                        <a:gd name="connsiteY3" fmla="*/ 29051 h 176307"/>
                        <a:gd name="connsiteX4" fmla="*/ 258604 w 395192"/>
                        <a:gd name="connsiteY4" fmla="*/ 20764 h 176307"/>
                        <a:gd name="connsiteX5" fmla="*/ 271939 w 395192"/>
                        <a:gd name="connsiteY5" fmla="*/ 16764 h 176307"/>
                        <a:gd name="connsiteX6" fmla="*/ 285464 w 395192"/>
                        <a:gd name="connsiteY6" fmla="*/ 13716 h 176307"/>
                        <a:gd name="connsiteX7" fmla="*/ 395192 w 395192"/>
                        <a:gd name="connsiteY7" fmla="*/ 0 h 176307"/>
                        <a:gd name="connsiteX8" fmla="*/ 367856 w 395192"/>
                        <a:gd name="connsiteY8" fmla="*/ 3905 h 176307"/>
                        <a:gd name="connsiteX9" fmla="*/ 340709 w 395192"/>
                        <a:gd name="connsiteY9" fmla="*/ 8477 h 176307"/>
                        <a:gd name="connsiteX10" fmla="*/ 313754 w 395192"/>
                        <a:gd name="connsiteY10" fmla="*/ 13811 h 176307"/>
                        <a:gd name="connsiteX11" fmla="*/ 287274 w 395192"/>
                        <a:gd name="connsiteY11" fmla="*/ 20860 h 176307"/>
                        <a:gd name="connsiteX12" fmla="*/ 234982 w 395192"/>
                        <a:gd name="connsiteY12" fmla="*/ 37243 h 176307"/>
                        <a:gd name="connsiteX13" fmla="*/ 184499 w 395192"/>
                        <a:gd name="connsiteY13" fmla="*/ 58388 h 176307"/>
                        <a:gd name="connsiteX14" fmla="*/ 88202 w 395192"/>
                        <a:gd name="connsiteY14" fmla="*/ 110585 h 176307"/>
                        <a:gd name="connsiteX15" fmla="*/ 65246 w 395192"/>
                        <a:gd name="connsiteY15" fmla="*/ 125730 h 176307"/>
                        <a:gd name="connsiteX16" fmla="*/ 42958 w 395192"/>
                        <a:gd name="connsiteY16" fmla="*/ 141827 h 176307"/>
                        <a:gd name="connsiteX17" fmla="*/ 0 w 395192"/>
                        <a:gd name="connsiteY17" fmla="*/ 176308 h 176307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  <a:cxn ang="0">
                          <a:pos x="connsiteX10" y="connsiteY10"/>
                        </a:cxn>
                        <a:cxn ang="0">
                          <a:pos x="connsiteX11" y="connsiteY11"/>
                        </a:cxn>
                        <a:cxn ang="0">
                          <a:pos x="connsiteX12" y="connsiteY12"/>
                        </a:cxn>
                        <a:cxn ang="0">
                          <a:pos x="connsiteX13" y="connsiteY13"/>
                        </a:cxn>
                        <a:cxn ang="0">
                          <a:pos x="connsiteX14" y="connsiteY14"/>
                        </a:cxn>
                        <a:cxn ang="0">
                          <a:pos x="connsiteX15" y="connsiteY15"/>
                        </a:cxn>
                        <a:cxn ang="0">
                          <a:pos x="connsiteX16" y="connsiteY16"/>
                        </a:cxn>
                        <a:cxn ang="0">
                          <a:pos x="connsiteX17" y="connsiteY17"/>
                        </a:cxn>
                      </a:cxnLst>
                      <a:rect l="l" t="t" r="r" b="b"/>
                      <a:pathLst>
                        <a:path w="395192" h="176307">
                          <a:moveTo>
                            <a:pt x="0" y="176308"/>
                          </a:moveTo>
                          <a:cubicBezTo>
                            <a:pt x="25051" y="149257"/>
                            <a:pt x="53912" y="125730"/>
                            <a:pt x="84201" y="104584"/>
                          </a:cubicBezTo>
                          <a:cubicBezTo>
                            <a:pt x="114491" y="83344"/>
                            <a:pt x="147066" y="65437"/>
                            <a:pt x="180594" y="49720"/>
                          </a:cubicBezTo>
                          <a:cubicBezTo>
                            <a:pt x="197358" y="41720"/>
                            <a:pt x="214884" y="35719"/>
                            <a:pt x="232124" y="29051"/>
                          </a:cubicBezTo>
                          <a:lnTo>
                            <a:pt x="258604" y="20764"/>
                          </a:lnTo>
                          <a:cubicBezTo>
                            <a:pt x="263081" y="19431"/>
                            <a:pt x="267367" y="17812"/>
                            <a:pt x="271939" y="16764"/>
                          </a:cubicBezTo>
                          <a:lnTo>
                            <a:pt x="285464" y="13716"/>
                          </a:lnTo>
                          <a:cubicBezTo>
                            <a:pt x="321374" y="4477"/>
                            <a:pt x="358426" y="1143"/>
                            <a:pt x="395192" y="0"/>
                          </a:cubicBezTo>
                          <a:cubicBezTo>
                            <a:pt x="386048" y="1429"/>
                            <a:pt x="376999" y="2667"/>
                            <a:pt x="367856" y="3905"/>
                          </a:cubicBezTo>
                          <a:cubicBezTo>
                            <a:pt x="358712" y="5048"/>
                            <a:pt x="349663" y="6286"/>
                            <a:pt x="340709" y="8477"/>
                          </a:cubicBezTo>
                          <a:lnTo>
                            <a:pt x="313754" y="13811"/>
                          </a:lnTo>
                          <a:cubicBezTo>
                            <a:pt x="304800" y="15811"/>
                            <a:pt x="296037" y="18574"/>
                            <a:pt x="287274" y="20860"/>
                          </a:cubicBezTo>
                          <a:cubicBezTo>
                            <a:pt x="269558" y="25241"/>
                            <a:pt x="252413" y="31718"/>
                            <a:pt x="234982" y="37243"/>
                          </a:cubicBezTo>
                          <a:cubicBezTo>
                            <a:pt x="218027" y="44101"/>
                            <a:pt x="200882" y="50292"/>
                            <a:pt x="184499" y="58388"/>
                          </a:cubicBezTo>
                          <a:cubicBezTo>
                            <a:pt x="151067" y="73152"/>
                            <a:pt x="118967" y="90868"/>
                            <a:pt x="88202" y="110585"/>
                          </a:cubicBezTo>
                          <a:lnTo>
                            <a:pt x="65246" y="125730"/>
                          </a:lnTo>
                          <a:lnTo>
                            <a:pt x="42958" y="141827"/>
                          </a:lnTo>
                          <a:cubicBezTo>
                            <a:pt x="28099" y="152591"/>
                            <a:pt x="13811" y="164211"/>
                            <a:pt x="0" y="176308"/>
                          </a:cubicBezTo>
                          <a:close/>
                        </a:path>
                      </a:pathLst>
                    </a:custGeom>
                    <a:solidFill>
                      <a:srgbClr val="4F1C18"/>
                    </a:solidFill>
                    <a:ln w="9525" cap="flat">
                      <a:noFill/>
                      <a:prstDash val="solid"/>
                      <a:miter/>
                    </a:ln>
                  </p:spPr>
                  <p:txBody>
                    <a:bodyPr rtlCol="0" anchor="ctr"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374" name="任意多边形 373"/>
                    <p:cNvSpPr/>
                    <p:nvPr/>
                  </p:nvSpPr>
                  <p:spPr>
                    <a:xfrm>
                      <a:off x="3270408" y="2332576"/>
                      <a:ext cx="85725" cy="38100"/>
                    </a:xfrm>
                    <a:custGeom>
                      <a:gdLst>
                        <a:gd name="connsiteX0" fmla="*/ 0 w 85725"/>
                        <a:gd name="connsiteY0" fmla="*/ 38100 h 38100"/>
                        <a:gd name="connsiteX1" fmla="*/ 39529 w 85725"/>
                        <a:gd name="connsiteY1" fmla="*/ 11621 h 38100"/>
                        <a:gd name="connsiteX2" fmla="*/ 85725 w 85725"/>
                        <a:gd name="connsiteY2" fmla="*/ 0 h 38100"/>
                        <a:gd name="connsiteX3" fmla="*/ 43529 w 85725"/>
                        <a:gd name="connsiteY3" fmla="*/ 20288 h 38100"/>
                        <a:gd name="connsiteX4" fmla="*/ 0 w 85725"/>
                        <a:gd name="connsiteY4" fmla="*/ 38100 h 38100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85725" h="38100">
                          <a:moveTo>
                            <a:pt x="0" y="38100"/>
                          </a:moveTo>
                          <a:cubicBezTo>
                            <a:pt x="11430" y="26670"/>
                            <a:pt x="25146" y="18383"/>
                            <a:pt x="39529" y="11621"/>
                          </a:cubicBezTo>
                          <a:cubicBezTo>
                            <a:pt x="54007" y="5144"/>
                            <a:pt x="69533" y="95"/>
                            <a:pt x="85725" y="0"/>
                          </a:cubicBezTo>
                          <a:cubicBezTo>
                            <a:pt x="71438" y="7334"/>
                            <a:pt x="57531" y="13716"/>
                            <a:pt x="43529" y="20288"/>
                          </a:cubicBezTo>
                          <a:cubicBezTo>
                            <a:pt x="29432" y="26670"/>
                            <a:pt x="15335" y="33147"/>
                            <a:pt x="0" y="38100"/>
                          </a:cubicBezTo>
                          <a:close/>
                        </a:path>
                      </a:pathLst>
                    </a:custGeom>
                    <a:solidFill>
                      <a:srgbClr val="4F1C18"/>
                    </a:solidFill>
                    <a:ln w="9525" cap="flat">
                      <a:noFill/>
                      <a:prstDash val="solid"/>
                      <a:miter/>
                    </a:ln>
                  </p:spPr>
                  <p:txBody>
                    <a:bodyPr rtlCol="0" anchor="ctr"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375" name="任意多边形 374"/>
                    <p:cNvSpPr/>
                    <p:nvPr/>
                  </p:nvSpPr>
                  <p:spPr>
                    <a:xfrm>
                      <a:off x="3303745" y="2347256"/>
                      <a:ext cx="676275" cy="68568"/>
                    </a:xfrm>
                    <a:custGeom>
                      <a:gdLst>
                        <a:gd name="connsiteX0" fmla="*/ 0 w 676275"/>
                        <a:gd name="connsiteY0" fmla="*/ 66282 h 68568"/>
                        <a:gd name="connsiteX1" fmla="*/ 167640 w 676275"/>
                        <a:gd name="connsiteY1" fmla="*/ 22086 h 68568"/>
                        <a:gd name="connsiteX2" fmla="*/ 340043 w 676275"/>
                        <a:gd name="connsiteY2" fmla="*/ 941 h 68568"/>
                        <a:gd name="connsiteX3" fmla="*/ 427006 w 676275"/>
                        <a:gd name="connsiteY3" fmla="*/ 1131 h 68568"/>
                        <a:gd name="connsiteX4" fmla="*/ 513493 w 676275"/>
                        <a:gd name="connsiteY4" fmla="*/ 10371 h 68568"/>
                        <a:gd name="connsiteX5" fmla="*/ 597789 w 676275"/>
                        <a:gd name="connsiteY5" fmla="*/ 31707 h 68568"/>
                        <a:gd name="connsiteX6" fmla="*/ 676275 w 676275"/>
                        <a:gd name="connsiteY6" fmla="*/ 68568 h 68568"/>
                        <a:gd name="connsiteX7" fmla="*/ 512350 w 676275"/>
                        <a:gd name="connsiteY7" fmla="*/ 17514 h 68568"/>
                        <a:gd name="connsiteX8" fmla="*/ 340423 w 676275"/>
                        <a:gd name="connsiteY8" fmla="*/ 10371 h 68568"/>
                        <a:gd name="connsiteX9" fmla="*/ 168974 w 676275"/>
                        <a:gd name="connsiteY9" fmla="*/ 29135 h 68568"/>
                        <a:gd name="connsiteX10" fmla="*/ 84106 w 676275"/>
                        <a:gd name="connsiteY10" fmla="*/ 45613 h 68568"/>
                        <a:gd name="connsiteX11" fmla="*/ 0 w 676275"/>
                        <a:gd name="connsiteY11" fmla="*/ 66282 h 68568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  <a:cxn ang="0">
                          <a:pos x="connsiteX10" y="connsiteY10"/>
                        </a:cxn>
                        <a:cxn ang="0">
                          <a:pos x="connsiteX11" y="connsiteY11"/>
                        </a:cxn>
                      </a:cxnLst>
                      <a:rect l="l" t="t" r="r" b="b"/>
                      <a:pathLst>
                        <a:path w="676275" h="68568">
                          <a:moveTo>
                            <a:pt x="0" y="66282"/>
                          </a:moveTo>
                          <a:cubicBezTo>
                            <a:pt x="54578" y="47232"/>
                            <a:pt x="110871" y="33231"/>
                            <a:pt x="167640" y="22086"/>
                          </a:cubicBezTo>
                          <a:cubicBezTo>
                            <a:pt x="224504" y="11133"/>
                            <a:pt x="282131" y="3894"/>
                            <a:pt x="340043" y="941"/>
                          </a:cubicBezTo>
                          <a:cubicBezTo>
                            <a:pt x="368998" y="-297"/>
                            <a:pt x="398050" y="-393"/>
                            <a:pt x="427006" y="1131"/>
                          </a:cubicBezTo>
                          <a:cubicBezTo>
                            <a:pt x="455962" y="2655"/>
                            <a:pt x="485013" y="4941"/>
                            <a:pt x="513493" y="10371"/>
                          </a:cubicBezTo>
                          <a:cubicBezTo>
                            <a:pt x="542068" y="15609"/>
                            <a:pt x="570452" y="21991"/>
                            <a:pt x="597789" y="31707"/>
                          </a:cubicBezTo>
                          <a:cubicBezTo>
                            <a:pt x="625031" y="41517"/>
                            <a:pt x="651605" y="53424"/>
                            <a:pt x="676275" y="68568"/>
                          </a:cubicBezTo>
                          <a:cubicBezTo>
                            <a:pt x="625031" y="41803"/>
                            <a:pt x="569119" y="25706"/>
                            <a:pt x="512350" y="17514"/>
                          </a:cubicBezTo>
                          <a:cubicBezTo>
                            <a:pt x="455581" y="9132"/>
                            <a:pt x="397859" y="7323"/>
                            <a:pt x="340423" y="10371"/>
                          </a:cubicBezTo>
                          <a:cubicBezTo>
                            <a:pt x="282988" y="12466"/>
                            <a:pt x="225743" y="19896"/>
                            <a:pt x="168974" y="29135"/>
                          </a:cubicBezTo>
                          <a:cubicBezTo>
                            <a:pt x="140589" y="33802"/>
                            <a:pt x="112300" y="39327"/>
                            <a:pt x="84106" y="45613"/>
                          </a:cubicBezTo>
                          <a:cubicBezTo>
                            <a:pt x="55912" y="51804"/>
                            <a:pt x="27908" y="58662"/>
                            <a:pt x="0" y="66282"/>
                          </a:cubicBezTo>
                          <a:close/>
                        </a:path>
                      </a:pathLst>
                    </a:custGeom>
                    <a:solidFill>
                      <a:srgbClr val="4F1C18"/>
                    </a:solidFill>
                    <a:ln w="9525" cap="flat">
                      <a:noFill/>
                      <a:prstDash val="solid"/>
                      <a:miter/>
                    </a:ln>
                  </p:spPr>
                  <p:txBody>
                    <a:bodyPr rtlCol="0" anchor="ctr"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376" name="任意多边形 375"/>
                    <p:cNvSpPr/>
                    <p:nvPr/>
                  </p:nvSpPr>
                  <p:spPr>
                    <a:xfrm>
                      <a:off x="3177860" y="2444495"/>
                      <a:ext cx="44922" cy="90582"/>
                    </a:xfrm>
                    <a:custGeom>
                      <a:gdLst>
                        <a:gd name="connsiteX0" fmla="*/ 44922 w 44922"/>
                        <a:gd name="connsiteY0" fmla="*/ 0 h 90582"/>
                        <a:gd name="connsiteX1" fmla="*/ 19586 w 44922"/>
                        <a:gd name="connsiteY1" fmla="*/ 44101 h 90582"/>
                        <a:gd name="connsiteX2" fmla="*/ 8727 w 44922"/>
                        <a:gd name="connsiteY2" fmla="*/ 66389 h 90582"/>
                        <a:gd name="connsiteX3" fmla="*/ 2060 w 44922"/>
                        <a:gd name="connsiteY3" fmla="*/ 90583 h 90582"/>
                        <a:gd name="connsiteX4" fmla="*/ 1584 w 44922"/>
                        <a:gd name="connsiteY4" fmla="*/ 64199 h 90582"/>
                        <a:gd name="connsiteX5" fmla="*/ 11204 w 44922"/>
                        <a:gd name="connsiteY5" fmla="*/ 39529 h 90582"/>
                        <a:gd name="connsiteX6" fmla="*/ 26063 w 44922"/>
                        <a:gd name="connsiteY6" fmla="*/ 18002 h 90582"/>
                        <a:gd name="connsiteX7" fmla="*/ 44922 w 44922"/>
                        <a:gd name="connsiteY7" fmla="*/ 0 h 90582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</a:cxnLst>
                      <a:rect l="l" t="t" r="r" b="b"/>
                      <a:pathLst>
                        <a:path w="44922" h="90582">
                          <a:moveTo>
                            <a:pt x="44922" y="0"/>
                          </a:moveTo>
                          <a:cubicBezTo>
                            <a:pt x="36636" y="15335"/>
                            <a:pt x="27396" y="29337"/>
                            <a:pt x="19586" y="44101"/>
                          </a:cubicBezTo>
                          <a:cubicBezTo>
                            <a:pt x="15585" y="51340"/>
                            <a:pt x="11775" y="58769"/>
                            <a:pt x="8727" y="66389"/>
                          </a:cubicBezTo>
                          <a:cubicBezTo>
                            <a:pt x="5679" y="74009"/>
                            <a:pt x="3108" y="81820"/>
                            <a:pt x="2060" y="90583"/>
                          </a:cubicBezTo>
                          <a:cubicBezTo>
                            <a:pt x="-893" y="82201"/>
                            <a:pt x="-321" y="72866"/>
                            <a:pt x="1584" y="64199"/>
                          </a:cubicBezTo>
                          <a:cubicBezTo>
                            <a:pt x="3393" y="55435"/>
                            <a:pt x="7108" y="47339"/>
                            <a:pt x="11204" y="39529"/>
                          </a:cubicBezTo>
                          <a:cubicBezTo>
                            <a:pt x="15490" y="31814"/>
                            <a:pt x="20348" y="24575"/>
                            <a:pt x="26063" y="18002"/>
                          </a:cubicBezTo>
                          <a:cubicBezTo>
                            <a:pt x="31683" y="11335"/>
                            <a:pt x="37779" y="5144"/>
                            <a:pt x="44922" y="0"/>
                          </a:cubicBezTo>
                          <a:close/>
                        </a:path>
                      </a:pathLst>
                    </a:custGeom>
                    <a:solidFill>
                      <a:srgbClr val="4F1C18"/>
                    </a:solidFill>
                    <a:ln w="9525" cap="flat">
                      <a:noFill/>
                      <a:prstDash val="solid"/>
                      <a:miter/>
                    </a:ln>
                  </p:spPr>
                  <p:txBody>
                    <a:bodyPr rtlCol="0" anchor="ctr"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377" name="任意多边形 376"/>
                    <p:cNvSpPr/>
                    <p:nvPr/>
                  </p:nvSpPr>
                  <p:spPr>
                    <a:xfrm>
                      <a:off x="3155944" y="2382582"/>
                      <a:ext cx="47788" cy="69056"/>
                    </a:xfrm>
                    <a:custGeom>
                      <a:gdLst>
                        <a:gd name="connsiteX0" fmla="*/ 47788 w 47788"/>
                        <a:gd name="connsiteY0" fmla="*/ 0 h 69056"/>
                        <a:gd name="connsiteX1" fmla="*/ 22833 w 47788"/>
                        <a:gd name="connsiteY1" fmla="*/ 34195 h 69056"/>
                        <a:gd name="connsiteX2" fmla="*/ 163 w 47788"/>
                        <a:gd name="connsiteY2" fmla="*/ 69056 h 69056"/>
                        <a:gd name="connsiteX3" fmla="*/ 4164 w 47788"/>
                        <a:gd name="connsiteY3" fmla="*/ 47434 h 69056"/>
                        <a:gd name="connsiteX4" fmla="*/ 15213 w 47788"/>
                        <a:gd name="connsiteY4" fmla="*/ 28480 h 69056"/>
                        <a:gd name="connsiteX5" fmla="*/ 29977 w 47788"/>
                        <a:gd name="connsiteY5" fmla="*/ 12573 h 69056"/>
                        <a:gd name="connsiteX6" fmla="*/ 47788 w 47788"/>
                        <a:gd name="connsiteY6" fmla="*/ 0 h 69056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</a:cxnLst>
                      <a:rect l="l" t="t" r="r" b="b"/>
                      <a:pathLst>
                        <a:path w="47788" h="69056">
                          <a:moveTo>
                            <a:pt x="47788" y="0"/>
                          </a:moveTo>
                          <a:cubicBezTo>
                            <a:pt x="39978" y="12383"/>
                            <a:pt x="31120" y="23051"/>
                            <a:pt x="22833" y="34195"/>
                          </a:cubicBezTo>
                          <a:cubicBezTo>
                            <a:pt x="14451" y="45339"/>
                            <a:pt x="6450" y="55912"/>
                            <a:pt x="163" y="69056"/>
                          </a:cubicBezTo>
                          <a:cubicBezTo>
                            <a:pt x="-599" y="61627"/>
                            <a:pt x="1402" y="54197"/>
                            <a:pt x="4164" y="47434"/>
                          </a:cubicBezTo>
                          <a:cubicBezTo>
                            <a:pt x="6926" y="40577"/>
                            <a:pt x="10927" y="34385"/>
                            <a:pt x="15213" y="28480"/>
                          </a:cubicBezTo>
                          <a:cubicBezTo>
                            <a:pt x="19690" y="22670"/>
                            <a:pt x="24547" y="17335"/>
                            <a:pt x="29977" y="12573"/>
                          </a:cubicBezTo>
                          <a:cubicBezTo>
                            <a:pt x="35501" y="7810"/>
                            <a:pt x="41216" y="3334"/>
                            <a:pt x="47788" y="0"/>
                          </a:cubicBezTo>
                          <a:close/>
                        </a:path>
                      </a:pathLst>
                    </a:custGeom>
                    <a:solidFill>
                      <a:srgbClr val="4F1C18"/>
                    </a:solidFill>
                    <a:ln w="9525" cap="flat">
                      <a:noFill/>
                      <a:prstDash val="solid"/>
                      <a:miter/>
                    </a:ln>
                  </p:spPr>
                  <p:txBody>
                    <a:bodyPr rtlCol="0" anchor="ctr"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378" name="任意多边形 377"/>
                    <p:cNvSpPr/>
                    <p:nvPr/>
                  </p:nvSpPr>
                  <p:spPr>
                    <a:xfrm>
                      <a:off x="3854671" y="2479452"/>
                      <a:ext cx="52387" cy="144398"/>
                    </a:xfrm>
                    <a:custGeom>
                      <a:gdLst>
                        <a:gd name="connsiteX0" fmla="*/ 0 w 52387"/>
                        <a:gd name="connsiteY0" fmla="*/ 0 h 144398"/>
                        <a:gd name="connsiteX1" fmla="*/ 21907 w 52387"/>
                        <a:gd name="connsiteY1" fmla="*/ 32290 h 144398"/>
                        <a:gd name="connsiteX2" fmla="*/ 38005 w 52387"/>
                        <a:gd name="connsiteY2" fmla="*/ 67913 h 144398"/>
                        <a:gd name="connsiteX3" fmla="*/ 48577 w 52387"/>
                        <a:gd name="connsiteY3" fmla="*/ 105537 h 144398"/>
                        <a:gd name="connsiteX4" fmla="*/ 52388 w 52387"/>
                        <a:gd name="connsiteY4" fmla="*/ 144399 h 144398"/>
                        <a:gd name="connsiteX5" fmla="*/ 41338 w 52387"/>
                        <a:gd name="connsiteY5" fmla="*/ 107347 h 144398"/>
                        <a:gd name="connsiteX6" fmla="*/ 29051 w 52387"/>
                        <a:gd name="connsiteY6" fmla="*/ 71152 h 144398"/>
                        <a:gd name="connsiteX7" fmla="*/ 15240 w 52387"/>
                        <a:gd name="connsiteY7" fmla="*/ 35433 h 144398"/>
                        <a:gd name="connsiteX8" fmla="*/ 0 w 52387"/>
                        <a:gd name="connsiteY8" fmla="*/ 0 h 144398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</a:cxnLst>
                      <a:rect l="l" t="t" r="r" b="b"/>
                      <a:pathLst>
                        <a:path w="52387" h="144398">
                          <a:moveTo>
                            <a:pt x="0" y="0"/>
                          </a:moveTo>
                          <a:cubicBezTo>
                            <a:pt x="8477" y="9906"/>
                            <a:pt x="15716" y="20860"/>
                            <a:pt x="21907" y="32290"/>
                          </a:cubicBezTo>
                          <a:cubicBezTo>
                            <a:pt x="28194" y="43720"/>
                            <a:pt x="33528" y="55626"/>
                            <a:pt x="38005" y="67913"/>
                          </a:cubicBezTo>
                          <a:cubicBezTo>
                            <a:pt x="42386" y="80200"/>
                            <a:pt x="46101" y="92773"/>
                            <a:pt x="48577" y="105537"/>
                          </a:cubicBezTo>
                          <a:cubicBezTo>
                            <a:pt x="51340" y="118300"/>
                            <a:pt x="52292" y="131445"/>
                            <a:pt x="52388" y="144399"/>
                          </a:cubicBezTo>
                          <a:cubicBezTo>
                            <a:pt x="48577" y="131921"/>
                            <a:pt x="45244" y="119539"/>
                            <a:pt x="41338" y="107347"/>
                          </a:cubicBezTo>
                          <a:cubicBezTo>
                            <a:pt x="37528" y="95155"/>
                            <a:pt x="33528" y="83058"/>
                            <a:pt x="29051" y="71152"/>
                          </a:cubicBezTo>
                          <a:cubicBezTo>
                            <a:pt x="24860" y="59150"/>
                            <a:pt x="20098" y="47339"/>
                            <a:pt x="15240" y="35433"/>
                          </a:cubicBezTo>
                          <a:cubicBezTo>
                            <a:pt x="10287" y="23717"/>
                            <a:pt x="5334" y="11906"/>
                            <a:pt x="0" y="0"/>
                          </a:cubicBezTo>
                          <a:close/>
                        </a:path>
                      </a:pathLst>
                    </a:custGeom>
                    <a:solidFill>
                      <a:srgbClr val="4F1C18"/>
                    </a:solidFill>
                    <a:ln w="9525" cap="flat">
                      <a:noFill/>
                      <a:prstDash val="solid"/>
                      <a:miter/>
                    </a:ln>
                  </p:spPr>
                  <p:txBody>
                    <a:bodyPr rtlCol="0" anchor="ctr"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</p:grpSp>
            </p:grpSp>
          </p:grpSp>
        </p:grpSp>
      </p:grpSp>
      <p:grpSp>
        <p:nvGrpSpPr>
          <p:cNvPr id="379" name="组合 378"/>
          <p:cNvGrpSpPr/>
          <p:nvPr/>
        </p:nvGrpSpPr>
        <p:grpSpPr>
          <a:xfrm>
            <a:off x="8555990" y="3305810"/>
            <a:ext cx="1778635" cy="2764790"/>
            <a:chOff x="7834312" y="2183224"/>
            <a:chExt cx="1447800" cy="2581560"/>
          </a:xfrm>
        </p:grpSpPr>
        <p:sp>
          <p:nvSpPr>
            <p:cNvPr id="380" name="任意多边形 379"/>
            <p:cNvSpPr/>
            <p:nvPr/>
          </p:nvSpPr>
          <p:spPr>
            <a:xfrm>
              <a:off x="7834312" y="4691824"/>
              <a:ext cx="1447800" cy="72961"/>
            </a:xfrm>
            <a:custGeom>
              <a:gdLst>
                <a:gd name="connsiteX0" fmla="*/ 1447800 w 1447800"/>
                <a:gd name="connsiteY0" fmla="*/ 36481 h 72961"/>
                <a:gd name="connsiteX1" fmla="*/ 723900 w 1447800"/>
                <a:gd name="connsiteY1" fmla="*/ 72961 h 72961"/>
                <a:gd name="connsiteX2" fmla="*/ 0 w 1447800"/>
                <a:gd name="connsiteY2" fmla="*/ 36481 h 72961"/>
                <a:gd name="connsiteX3" fmla="*/ 723900 w 1447800"/>
                <a:gd name="connsiteY3" fmla="*/ 0 h 72961"/>
                <a:gd name="connsiteX4" fmla="*/ 1447800 w 1447800"/>
                <a:gd name="connsiteY4" fmla="*/ 36481 h 7296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47800" h="72961">
                  <a:moveTo>
                    <a:pt x="1447800" y="36481"/>
                  </a:moveTo>
                  <a:cubicBezTo>
                    <a:pt x="1447800" y="56629"/>
                    <a:pt x="1123699" y="72961"/>
                    <a:pt x="723900" y="72961"/>
                  </a:cubicBezTo>
                  <a:cubicBezTo>
                    <a:pt x="324101" y="72961"/>
                    <a:pt x="0" y="56628"/>
                    <a:pt x="0" y="36481"/>
                  </a:cubicBezTo>
                  <a:cubicBezTo>
                    <a:pt x="0" y="16333"/>
                    <a:pt x="324101" y="0"/>
                    <a:pt x="723900" y="0"/>
                  </a:cubicBezTo>
                  <a:cubicBezTo>
                    <a:pt x="1123699" y="0"/>
                    <a:pt x="1447800" y="16333"/>
                    <a:pt x="1447800" y="36481"/>
                  </a:cubicBezTo>
                  <a:close/>
                </a:path>
              </a:pathLst>
            </a:custGeom>
            <a:solidFill>
              <a:srgbClr val="E0EEFF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381" name="组合 380"/>
            <p:cNvGrpSpPr/>
            <p:nvPr/>
          </p:nvGrpSpPr>
          <p:grpSpPr>
            <a:xfrm>
              <a:off x="7870042" y="2183224"/>
              <a:ext cx="1377995" cy="2546129"/>
              <a:chOff x="7870042" y="2183224"/>
              <a:chExt cx="1377995" cy="2546129"/>
            </a:xfrm>
          </p:grpSpPr>
          <p:grpSp>
            <p:nvGrpSpPr>
              <p:cNvPr id="382" name="组合 381"/>
              <p:cNvGrpSpPr/>
              <p:nvPr/>
            </p:nvGrpSpPr>
            <p:grpSpPr>
              <a:xfrm>
                <a:off x="8243791" y="3856100"/>
                <a:ext cx="626738" cy="873254"/>
                <a:chOff x="8243791" y="3856100"/>
                <a:chExt cx="626738" cy="873254"/>
              </a:xfrm>
            </p:grpSpPr>
            <p:grpSp>
              <p:nvGrpSpPr>
                <p:cNvPr id="383" name="组合 382"/>
                <p:cNvGrpSpPr/>
                <p:nvPr/>
              </p:nvGrpSpPr>
              <p:grpSpPr>
                <a:xfrm>
                  <a:off x="8243791" y="3856100"/>
                  <a:ext cx="512635" cy="868371"/>
                  <a:chOff x="8243791" y="3856100"/>
                  <a:chExt cx="512635" cy="868371"/>
                </a:xfrm>
              </p:grpSpPr>
              <p:sp>
                <p:nvSpPr>
                  <p:cNvPr id="384" name="任意多边形 383"/>
                  <p:cNvSpPr/>
                  <p:nvPr/>
                </p:nvSpPr>
                <p:spPr>
                  <a:xfrm>
                    <a:off x="8243791" y="3856100"/>
                    <a:ext cx="433102" cy="712470"/>
                  </a:xfrm>
                  <a:custGeom>
                    <a:gdLst>
                      <a:gd name="connsiteX0" fmla="*/ 433102 w 433102"/>
                      <a:gd name="connsiteY0" fmla="*/ 598361 h 712470"/>
                      <a:gd name="connsiteX1" fmla="*/ 358235 w 433102"/>
                      <a:gd name="connsiteY1" fmla="*/ 712470 h 712470"/>
                      <a:gd name="connsiteX2" fmla="*/ 275654 w 433102"/>
                      <a:gd name="connsiteY2" fmla="*/ 691801 h 712470"/>
                      <a:gd name="connsiteX3" fmla="*/ 181261 w 433102"/>
                      <a:gd name="connsiteY3" fmla="*/ 628079 h 712470"/>
                      <a:gd name="connsiteX4" fmla="*/ 104108 w 433102"/>
                      <a:gd name="connsiteY4" fmla="*/ 536829 h 712470"/>
                      <a:gd name="connsiteX5" fmla="*/ 50864 w 433102"/>
                      <a:gd name="connsiteY5" fmla="*/ 433483 h 712470"/>
                      <a:gd name="connsiteX6" fmla="*/ 17050 w 433102"/>
                      <a:gd name="connsiteY6" fmla="*/ 326136 h 712470"/>
                      <a:gd name="connsiteX7" fmla="*/ 3906 w 433102"/>
                      <a:gd name="connsiteY7" fmla="*/ 258794 h 712470"/>
                      <a:gd name="connsiteX8" fmla="*/ 0 w 433102"/>
                      <a:gd name="connsiteY8" fmla="*/ 180880 h 712470"/>
                      <a:gd name="connsiteX9" fmla="*/ 12859 w 433102"/>
                      <a:gd name="connsiteY9" fmla="*/ 0 h 712470"/>
                      <a:gd name="connsiteX10" fmla="*/ 308420 w 433102"/>
                      <a:gd name="connsiteY10" fmla="*/ 57531 h 712470"/>
                      <a:gd name="connsiteX11" fmla="*/ 306705 w 433102"/>
                      <a:gd name="connsiteY11" fmla="*/ 63627 h 712470"/>
                      <a:gd name="connsiteX12" fmla="*/ 304705 w 433102"/>
                      <a:gd name="connsiteY12" fmla="*/ 72390 h 712470"/>
                      <a:gd name="connsiteX13" fmla="*/ 300704 w 433102"/>
                      <a:gd name="connsiteY13" fmla="*/ 91154 h 712470"/>
                      <a:gd name="connsiteX14" fmla="*/ 293847 w 433102"/>
                      <a:gd name="connsiteY14" fmla="*/ 130112 h 712470"/>
                      <a:gd name="connsiteX15" fmla="*/ 284607 w 433102"/>
                      <a:gd name="connsiteY15" fmla="*/ 209169 h 712470"/>
                      <a:gd name="connsiteX16" fmla="*/ 283464 w 433102"/>
                      <a:gd name="connsiteY16" fmla="*/ 228029 h 712470"/>
                      <a:gd name="connsiteX17" fmla="*/ 288322 w 433102"/>
                      <a:gd name="connsiteY17" fmla="*/ 362426 h 712470"/>
                      <a:gd name="connsiteX18" fmla="*/ 304324 w 433102"/>
                      <a:gd name="connsiteY18" fmla="*/ 432340 h 712470"/>
                      <a:gd name="connsiteX19" fmla="*/ 332137 w 433102"/>
                      <a:gd name="connsiteY19" fmla="*/ 495205 h 712470"/>
                      <a:gd name="connsiteX20" fmla="*/ 374238 w 433102"/>
                      <a:gd name="connsiteY20" fmla="*/ 550545 h 712470"/>
                      <a:gd name="connsiteX21" fmla="*/ 433102 w 433102"/>
                      <a:gd name="connsiteY21" fmla="*/ 598361 h 712470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</a:cxnLst>
                    <a:rect l="l" t="t" r="r" b="b"/>
                    <a:pathLst>
                      <a:path w="433102" h="712470">
                        <a:moveTo>
                          <a:pt x="433102" y="598361"/>
                        </a:moveTo>
                        <a:lnTo>
                          <a:pt x="358235" y="712470"/>
                        </a:lnTo>
                        <a:cubicBezTo>
                          <a:pt x="321945" y="706184"/>
                          <a:pt x="310991" y="709136"/>
                          <a:pt x="275654" y="691801"/>
                        </a:cubicBezTo>
                        <a:cubicBezTo>
                          <a:pt x="240506" y="674751"/>
                          <a:pt x="210979" y="655225"/>
                          <a:pt x="181261" y="628079"/>
                        </a:cubicBezTo>
                        <a:cubicBezTo>
                          <a:pt x="151733" y="600932"/>
                          <a:pt x="125825" y="569881"/>
                          <a:pt x="104108" y="536829"/>
                        </a:cubicBezTo>
                        <a:cubicBezTo>
                          <a:pt x="82105" y="503873"/>
                          <a:pt x="65341" y="468821"/>
                          <a:pt x="50864" y="433483"/>
                        </a:cubicBezTo>
                        <a:cubicBezTo>
                          <a:pt x="36386" y="398145"/>
                          <a:pt x="25432" y="362045"/>
                          <a:pt x="17050" y="326136"/>
                        </a:cubicBezTo>
                        <a:cubicBezTo>
                          <a:pt x="11621" y="303752"/>
                          <a:pt x="7334" y="281273"/>
                          <a:pt x="3906" y="258794"/>
                        </a:cubicBezTo>
                        <a:cubicBezTo>
                          <a:pt x="2572" y="232791"/>
                          <a:pt x="1334" y="206978"/>
                          <a:pt x="0" y="180880"/>
                        </a:cubicBezTo>
                        <a:cubicBezTo>
                          <a:pt x="2857" y="115538"/>
                          <a:pt x="10096" y="31337"/>
                          <a:pt x="12859" y="0"/>
                        </a:cubicBezTo>
                        <a:lnTo>
                          <a:pt x="308420" y="57531"/>
                        </a:lnTo>
                        <a:cubicBezTo>
                          <a:pt x="308134" y="57531"/>
                          <a:pt x="307372" y="61341"/>
                          <a:pt x="306705" y="63627"/>
                        </a:cubicBezTo>
                        <a:lnTo>
                          <a:pt x="304705" y="72390"/>
                        </a:lnTo>
                        <a:lnTo>
                          <a:pt x="300704" y="91154"/>
                        </a:lnTo>
                        <a:cubicBezTo>
                          <a:pt x="298228" y="103918"/>
                          <a:pt x="295751" y="116967"/>
                          <a:pt x="293847" y="130112"/>
                        </a:cubicBezTo>
                        <a:cubicBezTo>
                          <a:pt x="289941" y="156305"/>
                          <a:pt x="286512" y="182880"/>
                          <a:pt x="284607" y="209169"/>
                        </a:cubicBezTo>
                        <a:cubicBezTo>
                          <a:pt x="284131" y="215456"/>
                          <a:pt x="283750" y="221742"/>
                          <a:pt x="283464" y="228029"/>
                        </a:cubicBezTo>
                        <a:cubicBezTo>
                          <a:pt x="280892" y="274225"/>
                          <a:pt x="281750" y="319754"/>
                          <a:pt x="288322" y="362426"/>
                        </a:cubicBezTo>
                        <a:cubicBezTo>
                          <a:pt x="291846" y="386620"/>
                          <a:pt x="297275" y="410146"/>
                          <a:pt x="304324" y="432340"/>
                        </a:cubicBezTo>
                        <a:cubicBezTo>
                          <a:pt x="311848" y="454342"/>
                          <a:pt x="320897" y="475298"/>
                          <a:pt x="332137" y="495205"/>
                        </a:cubicBezTo>
                        <a:cubicBezTo>
                          <a:pt x="343471" y="515017"/>
                          <a:pt x="357759" y="533019"/>
                          <a:pt x="374238" y="550545"/>
                        </a:cubicBezTo>
                        <a:cubicBezTo>
                          <a:pt x="390716" y="568166"/>
                          <a:pt x="411099" y="582930"/>
                          <a:pt x="433102" y="598361"/>
                        </a:cubicBezTo>
                        <a:close/>
                      </a:path>
                    </a:pathLst>
                  </a:custGeom>
                  <a:solidFill>
                    <a:srgbClr val="F28B57"/>
                  </a:solidFill>
                  <a:ln w="952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grpSp>
                <p:nvGrpSpPr>
                  <p:cNvPr id="385" name="组合 384"/>
                  <p:cNvGrpSpPr/>
                  <p:nvPr/>
                </p:nvGrpSpPr>
                <p:grpSpPr>
                  <a:xfrm>
                    <a:off x="8378189" y="4340732"/>
                    <a:ext cx="378237" cy="383739"/>
                    <a:chOff x="8378189" y="4340732"/>
                    <a:chExt cx="378237" cy="383739"/>
                  </a:xfrm>
                </p:grpSpPr>
                <p:sp>
                  <p:nvSpPr>
                    <p:cNvPr id="386" name="任意多边形 385"/>
                    <p:cNvSpPr/>
                    <p:nvPr/>
                  </p:nvSpPr>
                  <p:spPr>
                    <a:xfrm>
                      <a:off x="8378189" y="4340732"/>
                      <a:ext cx="373856" cy="375637"/>
                    </a:xfrm>
                    <a:custGeom>
                      <a:gdLst>
                        <a:gd name="connsiteX0" fmla="*/ 0 w 373856"/>
                        <a:gd name="connsiteY0" fmla="*/ 101632 h 375637"/>
                        <a:gd name="connsiteX1" fmla="*/ 193643 w 373856"/>
                        <a:gd name="connsiteY1" fmla="*/ 0 h 375637"/>
                        <a:gd name="connsiteX2" fmla="*/ 300800 w 373856"/>
                        <a:gd name="connsiteY2" fmla="*/ 108775 h 375637"/>
                        <a:gd name="connsiteX3" fmla="*/ 373856 w 373856"/>
                        <a:gd name="connsiteY3" fmla="*/ 145256 h 375637"/>
                        <a:gd name="connsiteX4" fmla="*/ 226219 w 373856"/>
                        <a:gd name="connsiteY4" fmla="*/ 375476 h 375637"/>
                        <a:gd name="connsiteX5" fmla="*/ 196882 w 373856"/>
                        <a:gd name="connsiteY5" fmla="*/ 364331 h 375637"/>
                        <a:gd name="connsiteX6" fmla="*/ 221456 w 373856"/>
                        <a:gd name="connsiteY6" fmla="*/ 230981 h 375637"/>
                        <a:gd name="connsiteX7" fmla="*/ 0 w 373856"/>
                        <a:gd name="connsiteY7" fmla="*/ 101632 h 375637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</a:cxnLst>
                      <a:rect l="l" t="t" r="r" b="b"/>
                      <a:pathLst>
                        <a:path w="373856" h="375637">
                          <a:moveTo>
                            <a:pt x="0" y="101632"/>
                          </a:moveTo>
                          <a:cubicBezTo>
                            <a:pt x="0" y="101632"/>
                            <a:pt x="135731" y="15907"/>
                            <a:pt x="193643" y="0"/>
                          </a:cubicBezTo>
                          <a:cubicBezTo>
                            <a:pt x="193643" y="0"/>
                            <a:pt x="275368" y="107156"/>
                            <a:pt x="300800" y="108775"/>
                          </a:cubicBezTo>
                          <a:cubicBezTo>
                            <a:pt x="326231" y="110395"/>
                            <a:pt x="367475" y="133350"/>
                            <a:pt x="373856" y="145256"/>
                          </a:cubicBezTo>
                          <a:lnTo>
                            <a:pt x="226219" y="375476"/>
                          </a:lnTo>
                          <a:cubicBezTo>
                            <a:pt x="226219" y="375476"/>
                            <a:pt x="201645" y="377857"/>
                            <a:pt x="196882" y="364331"/>
                          </a:cubicBezTo>
                          <a:cubicBezTo>
                            <a:pt x="192120" y="350806"/>
                            <a:pt x="221456" y="230981"/>
                            <a:pt x="221456" y="230981"/>
                          </a:cubicBezTo>
                          <a:cubicBezTo>
                            <a:pt x="221456" y="230981"/>
                            <a:pt x="85725" y="221552"/>
                            <a:pt x="0" y="101632"/>
                          </a:cubicBezTo>
                          <a:close/>
                        </a:path>
                      </a:pathLst>
                    </a:custGeom>
                    <a:solidFill>
                      <a:srgbClr val="E0EEFF"/>
                    </a:solidFill>
                    <a:ln w="9525" cap="flat">
                      <a:noFill/>
                      <a:prstDash val="solid"/>
                      <a:miter/>
                    </a:ln>
                  </p:spPr>
                  <p:txBody>
                    <a:bodyPr rtlCol="0" anchor="ctr"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grpSp>
                  <p:nvGrpSpPr>
                    <p:cNvPr id="387" name="组合 386"/>
                    <p:cNvGrpSpPr/>
                    <p:nvPr/>
                  </p:nvGrpSpPr>
                  <p:grpSpPr>
                    <a:xfrm>
                      <a:off x="8570397" y="4464271"/>
                      <a:ext cx="186029" cy="260200"/>
                      <a:chOff x="8570397" y="4464271"/>
                      <a:chExt cx="186029" cy="260200"/>
                    </a:xfrm>
                  </p:grpSpPr>
                  <p:sp>
                    <p:nvSpPr>
                      <p:cNvPr id="388" name="任意多边形 387"/>
                      <p:cNvSpPr/>
                      <p:nvPr/>
                    </p:nvSpPr>
                    <p:spPr>
                      <a:xfrm>
                        <a:off x="8570397" y="4464271"/>
                        <a:ext cx="186029" cy="260200"/>
                      </a:xfrm>
                      <a:custGeom>
                        <a:gdLst>
                          <a:gd name="connsiteX0" fmla="*/ 26486 w 186029"/>
                          <a:gd name="connsiteY0" fmla="*/ 110585 h 260200"/>
                          <a:gd name="connsiteX1" fmla="*/ 55918 w 186029"/>
                          <a:gd name="connsiteY1" fmla="*/ 103346 h 260200"/>
                          <a:gd name="connsiteX2" fmla="*/ 121640 w 186029"/>
                          <a:gd name="connsiteY2" fmla="*/ 60008 h 260200"/>
                          <a:gd name="connsiteX3" fmla="*/ 155549 w 186029"/>
                          <a:gd name="connsiteY3" fmla="*/ 0 h 260200"/>
                          <a:gd name="connsiteX4" fmla="*/ 186029 w 186029"/>
                          <a:gd name="connsiteY4" fmla="*/ 22955 h 260200"/>
                          <a:gd name="connsiteX5" fmla="*/ 36011 w 186029"/>
                          <a:gd name="connsiteY5" fmla="*/ 253651 h 260200"/>
                          <a:gd name="connsiteX6" fmla="*/ 21532 w 186029"/>
                          <a:gd name="connsiteY6" fmla="*/ 259937 h 260200"/>
                          <a:gd name="connsiteX7" fmla="*/ 6 w 186029"/>
                          <a:gd name="connsiteY7" fmla="*/ 235077 h 260200"/>
                          <a:gd name="connsiteX8" fmla="*/ 20866 w 186029"/>
                          <a:gd name="connsiteY8" fmla="*/ 117062 h 260200"/>
                          <a:gd name="connsiteX9" fmla="*/ 26486 w 186029"/>
                          <a:gd name="connsiteY9" fmla="*/ 110585 h 260200"/>
                        </a:gdLst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  <a:cxn ang="0">
                            <a:pos x="connsiteX8" y="connsiteY8"/>
                          </a:cxn>
                          <a:cxn ang="0">
                            <a:pos x="connsiteX9" y="connsiteY9"/>
                          </a:cxn>
                        </a:cxnLst>
                        <a:rect l="l" t="t" r="r" b="b"/>
                        <a:pathLst>
                          <a:path w="186029" h="260200">
                            <a:moveTo>
                              <a:pt x="26486" y="110585"/>
                            </a:moveTo>
                            <a:cubicBezTo>
                              <a:pt x="32106" y="108395"/>
                              <a:pt x="42488" y="104965"/>
                              <a:pt x="55918" y="103346"/>
                            </a:cubicBezTo>
                            <a:cubicBezTo>
                              <a:pt x="83445" y="100013"/>
                              <a:pt x="107924" y="84201"/>
                              <a:pt x="121640" y="60008"/>
                            </a:cubicBezTo>
                            <a:lnTo>
                              <a:pt x="155549" y="0"/>
                            </a:lnTo>
                            <a:cubicBezTo>
                              <a:pt x="155549" y="0"/>
                              <a:pt x="176314" y="8287"/>
                              <a:pt x="186029" y="22955"/>
                            </a:cubicBezTo>
                            <a:lnTo>
                              <a:pt x="36011" y="253651"/>
                            </a:lnTo>
                            <a:cubicBezTo>
                              <a:pt x="32867" y="258413"/>
                              <a:pt x="27152" y="261080"/>
                              <a:pt x="21532" y="259937"/>
                            </a:cubicBezTo>
                            <a:cubicBezTo>
                              <a:pt x="12484" y="258128"/>
                              <a:pt x="292" y="252413"/>
                              <a:pt x="6" y="235077"/>
                            </a:cubicBezTo>
                            <a:cubicBezTo>
                              <a:pt x="-375" y="211074"/>
                              <a:pt x="16389" y="136398"/>
                              <a:pt x="20866" y="117062"/>
                            </a:cubicBezTo>
                            <a:cubicBezTo>
                              <a:pt x="21532" y="114110"/>
                              <a:pt x="23628" y="111728"/>
                              <a:pt x="26486" y="110585"/>
                            </a:cubicBezTo>
                            <a:close/>
                          </a:path>
                        </a:pathLst>
                      </a:custGeom>
                      <a:solidFill>
                        <a:srgbClr val="0D315C"/>
                      </a:solidFill>
                      <a:ln w="9525" cap="flat">
                        <a:noFill/>
                        <a:prstDash val="solid"/>
                        <a:miter/>
                      </a:ln>
                    </p:spPr>
                    <p:txBody>
                      <a:bodyPr rtlCol="0" anchor="ctr"/>
                      <a:lstStyle>
                        <a:defPPr>
                          <a:defRPr lang="zh-CN"/>
                        </a:defPPr>
                        <a:lvl1pPr marL="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1pPr>
                        <a:lvl2pPr marL="457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2pPr>
                        <a:lvl3pPr marL="914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3pPr>
                        <a:lvl4pPr marL="1371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4pPr>
                        <a:lvl5pPr marL="18288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5pPr>
                        <a:lvl6pPr marL="22860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6pPr>
                        <a:lvl7pPr marL="2743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7pPr>
                        <a:lvl8pPr marL="3200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8pPr>
                        <a:lvl9pPr marL="3657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9pPr>
                      </a:lstStyle>
                      <a:p>
                        <a:endParaRPr lang="zh-CN" altLang="en-US"/>
                      </a:p>
                    </p:txBody>
                  </p:sp>
                  <p:sp>
                    <p:nvSpPr>
                      <p:cNvPr id="389" name="任意多边形 388"/>
                      <p:cNvSpPr/>
                      <p:nvPr/>
                    </p:nvSpPr>
                    <p:spPr>
                      <a:xfrm>
                        <a:off x="8590186" y="4591461"/>
                        <a:ext cx="40613" cy="44396"/>
                      </a:xfrm>
                      <a:custGeom>
                        <a:gdLst>
                          <a:gd name="connsiteX0" fmla="*/ 4792 w 40613"/>
                          <a:gd name="connsiteY0" fmla="*/ 43022 h 44396"/>
                          <a:gd name="connsiteX1" fmla="*/ 29 w 40613"/>
                          <a:gd name="connsiteY1" fmla="*/ 33878 h 44396"/>
                          <a:gd name="connsiteX2" fmla="*/ 6221 w 40613"/>
                          <a:gd name="connsiteY2" fmla="*/ 4922 h 44396"/>
                          <a:gd name="connsiteX3" fmla="*/ 39558 w 40613"/>
                          <a:gd name="connsiteY3" fmla="*/ 2827 h 44396"/>
                          <a:gd name="connsiteX4" fmla="*/ 17365 w 40613"/>
                          <a:gd name="connsiteY4" fmla="*/ 40831 h 44396"/>
                          <a:gd name="connsiteX5" fmla="*/ 4792 w 40613"/>
                          <a:gd name="connsiteY5" fmla="*/ 43022 h 44396"/>
                          <a:gd name="connsiteX6" fmla="*/ 4792 w 40613"/>
                          <a:gd name="connsiteY6" fmla="*/ 43022 h 44396"/>
                        </a:gdLst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</a:cxnLst>
                        <a:rect l="l" t="t" r="r" b="b"/>
                        <a:pathLst>
                          <a:path w="40613" h="44396">
                            <a:moveTo>
                              <a:pt x="4792" y="43022"/>
                            </a:moveTo>
                            <a:cubicBezTo>
                              <a:pt x="1554" y="41117"/>
                              <a:pt x="-256" y="37593"/>
                              <a:pt x="29" y="33878"/>
                            </a:cubicBezTo>
                            <a:cubicBezTo>
                              <a:pt x="696" y="25020"/>
                              <a:pt x="2506" y="9208"/>
                              <a:pt x="6221" y="4922"/>
                            </a:cubicBezTo>
                            <a:cubicBezTo>
                              <a:pt x="11555" y="-1079"/>
                              <a:pt x="32129" y="-1364"/>
                              <a:pt x="39558" y="2827"/>
                            </a:cubicBezTo>
                            <a:cubicBezTo>
                              <a:pt x="45178" y="5970"/>
                              <a:pt x="26985" y="29306"/>
                              <a:pt x="17365" y="40831"/>
                            </a:cubicBezTo>
                            <a:cubicBezTo>
                              <a:pt x="14412" y="44546"/>
                              <a:pt x="8983" y="45499"/>
                              <a:pt x="4792" y="43022"/>
                            </a:cubicBezTo>
                            <a:lnTo>
                              <a:pt x="4792" y="43022"/>
                            </a:lnTo>
                            <a:close/>
                          </a:path>
                        </a:pathLst>
                      </a:custGeom>
                      <a:solidFill>
                        <a:srgbClr val="E0EEFF"/>
                      </a:solidFill>
                      <a:ln w="9525" cap="flat">
                        <a:noFill/>
                        <a:prstDash val="solid"/>
                        <a:miter/>
                      </a:ln>
                    </p:spPr>
                    <p:txBody>
                      <a:bodyPr rtlCol="0" anchor="ctr"/>
                      <a:lstStyle>
                        <a:defPPr>
                          <a:defRPr lang="zh-CN"/>
                        </a:defPPr>
                        <a:lvl1pPr marL="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1pPr>
                        <a:lvl2pPr marL="457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2pPr>
                        <a:lvl3pPr marL="914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3pPr>
                        <a:lvl4pPr marL="1371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4pPr>
                        <a:lvl5pPr marL="18288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5pPr>
                        <a:lvl6pPr marL="22860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6pPr>
                        <a:lvl7pPr marL="2743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7pPr>
                        <a:lvl8pPr marL="3200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8pPr>
                        <a:lvl9pPr marL="3657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9pPr>
                      </a:lstStyle>
                      <a:p>
                        <a:endParaRPr lang="zh-CN" altLang="en-US"/>
                      </a:p>
                    </p:txBody>
                  </p:sp>
                </p:grpSp>
                <p:sp>
                  <p:nvSpPr>
                    <p:cNvPr id="390" name="任意多边形 389"/>
                    <p:cNvSpPr/>
                    <p:nvPr/>
                  </p:nvSpPr>
                  <p:spPr>
                    <a:xfrm>
                      <a:off x="8400287" y="4358449"/>
                      <a:ext cx="172688" cy="96488"/>
                    </a:xfrm>
                    <a:custGeom>
                      <a:gdLst>
                        <a:gd name="connsiteX0" fmla="*/ 0 w 172688"/>
                        <a:gd name="connsiteY0" fmla="*/ 96488 h 96488"/>
                        <a:gd name="connsiteX1" fmla="*/ 84011 w 172688"/>
                        <a:gd name="connsiteY1" fmla="*/ 44101 h 96488"/>
                        <a:gd name="connsiteX2" fmla="*/ 172688 w 172688"/>
                        <a:gd name="connsiteY2" fmla="*/ 0 h 96488"/>
                        <a:gd name="connsiteX3" fmla="*/ 88678 w 172688"/>
                        <a:gd name="connsiteY3" fmla="*/ 52388 h 96488"/>
                        <a:gd name="connsiteX4" fmla="*/ 0 w 172688"/>
                        <a:gd name="connsiteY4" fmla="*/ 96488 h 96488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172688" h="96488">
                          <a:moveTo>
                            <a:pt x="0" y="96488"/>
                          </a:moveTo>
                          <a:cubicBezTo>
                            <a:pt x="26956" y="77152"/>
                            <a:pt x="55340" y="60293"/>
                            <a:pt x="84011" y="44101"/>
                          </a:cubicBezTo>
                          <a:cubicBezTo>
                            <a:pt x="112872" y="28099"/>
                            <a:pt x="142018" y="12859"/>
                            <a:pt x="172688" y="0"/>
                          </a:cubicBezTo>
                          <a:cubicBezTo>
                            <a:pt x="145732" y="19336"/>
                            <a:pt x="117443" y="36195"/>
                            <a:pt x="88678" y="52388"/>
                          </a:cubicBezTo>
                          <a:cubicBezTo>
                            <a:pt x="59722" y="68294"/>
                            <a:pt x="30575" y="83629"/>
                            <a:pt x="0" y="96488"/>
                          </a:cubicBezTo>
                          <a:close/>
                        </a:path>
                      </a:pathLst>
                    </a:custGeom>
                    <a:solidFill>
                      <a:srgbClr val="89BFFF"/>
                    </a:solidFill>
                    <a:ln w="9525" cap="flat">
                      <a:noFill/>
                      <a:prstDash val="solid"/>
                      <a:miter/>
                    </a:ln>
                  </p:spPr>
                  <p:txBody>
                    <a:bodyPr rtlCol="0" anchor="ctr"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</p:grpSp>
            </p:grpSp>
            <p:grpSp>
              <p:nvGrpSpPr>
                <p:cNvPr id="391" name="组合 390"/>
                <p:cNvGrpSpPr/>
                <p:nvPr/>
              </p:nvGrpSpPr>
              <p:grpSpPr>
                <a:xfrm>
                  <a:off x="8575922" y="3883246"/>
                  <a:ext cx="294608" cy="846107"/>
                  <a:chOff x="8575922" y="3883246"/>
                  <a:chExt cx="294608" cy="846107"/>
                </a:xfrm>
              </p:grpSpPr>
              <p:sp>
                <p:nvSpPr>
                  <p:cNvPr id="392" name="任意多边形 391"/>
                  <p:cNvSpPr/>
                  <p:nvPr/>
                </p:nvSpPr>
                <p:spPr>
                  <a:xfrm>
                    <a:off x="8620537" y="3883246"/>
                    <a:ext cx="237824" cy="758285"/>
                  </a:xfrm>
                  <a:custGeom>
                    <a:gdLst>
                      <a:gd name="connsiteX0" fmla="*/ 227616 w 237824"/>
                      <a:gd name="connsiteY0" fmla="*/ 758285 h 758285"/>
                      <a:gd name="connsiteX1" fmla="*/ 94266 w 237824"/>
                      <a:gd name="connsiteY1" fmla="*/ 758285 h 758285"/>
                      <a:gd name="connsiteX2" fmla="*/ 28638 w 237824"/>
                      <a:gd name="connsiteY2" fmla="*/ 0 h 758285"/>
                      <a:gd name="connsiteX3" fmla="*/ 112935 w 237824"/>
                      <a:gd name="connsiteY3" fmla="*/ 0 h 758285"/>
                      <a:gd name="connsiteX4" fmla="*/ 237808 w 237824"/>
                      <a:gd name="connsiteY4" fmla="*/ 126968 h 758285"/>
                      <a:gd name="connsiteX5" fmla="*/ 227616 w 237824"/>
                      <a:gd name="connsiteY5" fmla="*/ 758285 h 75828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</a:cxnLst>
                    <a:rect l="l" t="t" r="r" b="b"/>
                    <a:pathLst>
                      <a:path w="237824" h="758285">
                        <a:moveTo>
                          <a:pt x="227616" y="758285"/>
                        </a:moveTo>
                        <a:lnTo>
                          <a:pt x="94266" y="758285"/>
                        </a:lnTo>
                        <a:cubicBezTo>
                          <a:pt x="94266" y="758285"/>
                          <a:pt x="-62897" y="325660"/>
                          <a:pt x="28638" y="0"/>
                        </a:cubicBezTo>
                        <a:lnTo>
                          <a:pt x="112935" y="0"/>
                        </a:lnTo>
                        <a:cubicBezTo>
                          <a:pt x="182753" y="0"/>
                          <a:pt x="238951" y="57150"/>
                          <a:pt x="237808" y="126968"/>
                        </a:cubicBezTo>
                        <a:lnTo>
                          <a:pt x="227616" y="758285"/>
                        </a:lnTo>
                        <a:close/>
                      </a:path>
                    </a:pathLst>
                  </a:custGeom>
                  <a:solidFill>
                    <a:srgbClr val="F28B57"/>
                  </a:solidFill>
                  <a:ln w="952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grpSp>
                <p:nvGrpSpPr>
                  <p:cNvPr id="393" name="组合 392"/>
                  <p:cNvGrpSpPr/>
                  <p:nvPr/>
                </p:nvGrpSpPr>
                <p:grpSpPr>
                  <a:xfrm>
                    <a:off x="8575922" y="4401078"/>
                    <a:ext cx="294608" cy="328275"/>
                    <a:chOff x="8575922" y="4401078"/>
                    <a:chExt cx="294608" cy="328275"/>
                  </a:xfrm>
                </p:grpSpPr>
                <p:sp>
                  <p:nvSpPr>
                    <p:cNvPr id="394" name="任意多边形 393"/>
                    <p:cNvSpPr/>
                    <p:nvPr/>
                  </p:nvSpPr>
                  <p:spPr>
                    <a:xfrm>
                      <a:off x="8579490" y="4401078"/>
                      <a:ext cx="285710" cy="320177"/>
                    </a:xfrm>
                    <a:custGeom>
                      <a:gdLst>
                        <a:gd name="connsiteX0" fmla="*/ 130550 w 285710"/>
                        <a:gd name="connsiteY0" fmla="*/ 238167 h 320177"/>
                        <a:gd name="connsiteX1" fmla="*/ 69399 w 285710"/>
                        <a:gd name="connsiteY1" fmla="*/ 8805 h 320177"/>
                        <a:gd name="connsiteX2" fmla="*/ 278187 w 285710"/>
                        <a:gd name="connsiteY2" fmla="*/ 8805 h 320177"/>
                        <a:gd name="connsiteX3" fmla="*/ 268853 w 285710"/>
                        <a:gd name="connsiteY3" fmla="*/ 240549 h 320177"/>
                        <a:gd name="connsiteX4" fmla="*/ 279997 w 285710"/>
                        <a:gd name="connsiteY4" fmla="*/ 320178 h 320177"/>
                        <a:gd name="connsiteX5" fmla="*/ 1200 w 285710"/>
                        <a:gd name="connsiteY5" fmla="*/ 320178 h 320177"/>
                        <a:gd name="connsiteX6" fmla="*/ 11487 w 285710"/>
                        <a:gd name="connsiteY6" fmla="*/ 291507 h 320177"/>
                        <a:gd name="connsiteX7" fmla="*/ 130550 w 285710"/>
                        <a:gd name="connsiteY7" fmla="*/ 238167 h 320177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</a:cxnLst>
                      <a:rect l="l" t="t" r="r" b="b"/>
                      <a:pathLst>
                        <a:path w="285710" h="320177">
                          <a:moveTo>
                            <a:pt x="130550" y="238167"/>
                          </a:moveTo>
                          <a:cubicBezTo>
                            <a:pt x="130550" y="238167"/>
                            <a:pt x="83687" y="84148"/>
                            <a:pt x="69399" y="8805"/>
                          </a:cubicBezTo>
                          <a:cubicBezTo>
                            <a:pt x="69399" y="8805"/>
                            <a:pt x="199606" y="-11007"/>
                            <a:pt x="278187" y="8805"/>
                          </a:cubicBezTo>
                          <a:lnTo>
                            <a:pt x="268853" y="240549"/>
                          </a:lnTo>
                          <a:cubicBezTo>
                            <a:pt x="268853" y="240549"/>
                            <a:pt x="297618" y="289317"/>
                            <a:pt x="279997" y="320178"/>
                          </a:cubicBezTo>
                          <a:lnTo>
                            <a:pt x="1200" y="320178"/>
                          </a:lnTo>
                          <a:cubicBezTo>
                            <a:pt x="1200" y="320178"/>
                            <a:pt x="-5182" y="301794"/>
                            <a:pt x="11487" y="291507"/>
                          </a:cubicBezTo>
                          <a:cubicBezTo>
                            <a:pt x="28156" y="281030"/>
                            <a:pt x="130550" y="238167"/>
                            <a:pt x="130550" y="238167"/>
                          </a:cubicBezTo>
                          <a:close/>
                        </a:path>
                      </a:pathLst>
                    </a:custGeom>
                    <a:solidFill>
                      <a:srgbClr val="E0EEFF"/>
                    </a:solidFill>
                    <a:ln w="9525" cap="flat">
                      <a:noFill/>
                      <a:prstDash val="solid"/>
                      <a:miter/>
                    </a:ln>
                  </p:spPr>
                  <p:txBody>
                    <a:bodyPr rtlCol="0" anchor="ctr"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grpSp>
                  <p:nvGrpSpPr>
                    <p:cNvPr id="395" name="组合 394"/>
                    <p:cNvGrpSpPr/>
                    <p:nvPr/>
                  </p:nvGrpSpPr>
                  <p:grpSpPr>
                    <a:xfrm>
                      <a:off x="8575922" y="4639259"/>
                      <a:ext cx="294608" cy="90095"/>
                      <a:chOff x="8575922" y="4639259"/>
                      <a:chExt cx="294608" cy="90095"/>
                    </a:xfrm>
                  </p:grpSpPr>
                  <p:sp>
                    <p:nvSpPr>
                      <p:cNvPr id="396" name="任意多边形 395"/>
                      <p:cNvSpPr/>
                      <p:nvPr/>
                    </p:nvSpPr>
                    <p:spPr>
                      <a:xfrm>
                        <a:off x="8575922" y="4639259"/>
                        <a:ext cx="294608" cy="90095"/>
                      </a:xfrm>
                      <a:custGeom>
                        <a:gdLst>
                          <a:gd name="connsiteX0" fmla="*/ 128880 w 294608"/>
                          <a:gd name="connsiteY0" fmla="*/ 1606 h 90095"/>
                          <a:gd name="connsiteX1" fmla="*/ 151454 w 294608"/>
                          <a:gd name="connsiteY1" fmla="*/ 21894 h 90095"/>
                          <a:gd name="connsiteX2" fmla="*/ 224225 w 294608"/>
                          <a:gd name="connsiteY2" fmla="*/ 51803 h 90095"/>
                          <a:gd name="connsiteX3" fmla="*/ 292900 w 294608"/>
                          <a:gd name="connsiteY3" fmla="*/ 45992 h 90095"/>
                          <a:gd name="connsiteX4" fmla="*/ 291090 w 294608"/>
                          <a:gd name="connsiteY4" fmla="*/ 84092 h 90095"/>
                          <a:gd name="connsiteX5" fmla="*/ 16008 w 294608"/>
                          <a:gd name="connsiteY5" fmla="*/ 90093 h 90095"/>
                          <a:gd name="connsiteX6" fmla="*/ 2674 w 294608"/>
                          <a:gd name="connsiteY6" fmla="*/ 81711 h 90095"/>
                          <a:gd name="connsiteX7" fmla="*/ 11056 w 294608"/>
                          <a:gd name="connsiteY7" fmla="*/ 49897 h 90095"/>
                          <a:gd name="connsiteX8" fmla="*/ 120307 w 294608"/>
                          <a:gd name="connsiteY8" fmla="*/ 653 h 90095"/>
                          <a:gd name="connsiteX9" fmla="*/ 128880 w 294608"/>
                          <a:gd name="connsiteY9" fmla="*/ 1606 h 90095"/>
                        </a:gdLst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  <a:cxn ang="0">
                            <a:pos x="connsiteX8" y="connsiteY8"/>
                          </a:cxn>
                          <a:cxn ang="0">
                            <a:pos x="connsiteX9" y="connsiteY9"/>
                          </a:cxn>
                        </a:cxnLst>
                        <a:rect l="l" t="t" r="r" b="b"/>
                        <a:pathLst>
                          <a:path w="294608" h="90095">
                            <a:moveTo>
                              <a:pt x="128880" y="1606"/>
                            </a:moveTo>
                            <a:cubicBezTo>
                              <a:pt x="133832" y="5035"/>
                              <a:pt x="142500" y="11702"/>
                              <a:pt x="151454" y="21894"/>
                            </a:cubicBezTo>
                            <a:cubicBezTo>
                              <a:pt x="169742" y="42754"/>
                              <a:pt x="196602" y="54088"/>
                              <a:pt x="224225" y="51803"/>
                            </a:cubicBezTo>
                            <a:lnTo>
                              <a:pt x="292900" y="45992"/>
                            </a:lnTo>
                            <a:cubicBezTo>
                              <a:pt x="292900" y="45992"/>
                              <a:pt x="297758" y="67805"/>
                              <a:pt x="291090" y="84092"/>
                            </a:cubicBezTo>
                            <a:lnTo>
                              <a:pt x="16008" y="90093"/>
                            </a:lnTo>
                            <a:cubicBezTo>
                              <a:pt x="10293" y="90188"/>
                              <a:pt x="4864" y="87045"/>
                              <a:pt x="2674" y="81711"/>
                            </a:cubicBezTo>
                            <a:cubicBezTo>
                              <a:pt x="-946" y="73138"/>
                              <a:pt x="-3042" y="59899"/>
                              <a:pt x="11056" y="49897"/>
                            </a:cubicBezTo>
                            <a:cubicBezTo>
                              <a:pt x="30677" y="36086"/>
                              <a:pt x="101829" y="7892"/>
                              <a:pt x="120307" y="653"/>
                            </a:cubicBezTo>
                            <a:cubicBezTo>
                              <a:pt x="123164" y="-490"/>
                              <a:pt x="126403" y="-109"/>
                              <a:pt x="128880" y="1606"/>
                            </a:cubicBezTo>
                            <a:close/>
                          </a:path>
                        </a:pathLst>
                      </a:custGeom>
                      <a:solidFill>
                        <a:srgbClr val="0D315C"/>
                      </a:solidFill>
                      <a:ln w="9525" cap="flat">
                        <a:noFill/>
                        <a:prstDash val="solid"/>
                        <a:miter/>
                      </a:ln>
                    </p:spPr>
                    <p:txBody>
                      <a:bodyPr rtlCol="0" anchor="ctr"/>
                      <a:lstStyle>
                        <a:defPPr>
                          <a:defRPr lang="zh-CN"/>
                        </a:defPPr>
                        <a:lvl1pPr marL="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1pPr>
                        <a:lvl2pPr marL="457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2pPr>
                        <a:lvl3pPr marL="914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3pPr>
                        <a:lvl4pPr marL="1371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4pPr>
                        <a:lvl5pPr marL="18288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5pPr>
                        <a:lvl6pPr marL="22860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6pPr>
                        <a:lvl7pPr marL="2743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7pPr>
                        <a:lvl8pPr marL="3200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8pPr>
                        <a:lvl9pPr marL="3657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9pPr>
                      </a:lstStyle>
                      <a:p>
                        <a:endParaRPr lang="zh-CN" altLang="en-US"/>
                      </a:p>
                    </p:txBody>
                  </p:sp>
                  <p:sp>
                    <p:nvSpPr>
                      <p:cNvPr id="397" name="任意多边形 396"/>
                      <p:cNvSpPr/>
                      <p:nvPr/>
                    </p:nvSpPr>
                    <p:spPr>
                      <a:xfrm>
                        <a:off x="8654496" y="4652622"/>
                        <a:ext cx="52884" cy="30922"/>
                      </a:xfrm>
                      <a:custGeom>
                        <a:gdLst>
                          <a:gd name="connsiteX0" fmla="*/ 13 w 52884"/>
                          <a:gd name="connsiteY0" fmla="*/ 20247 h 30922"/>
                          <a:gd name="connsiteX1" fmla="*/ 4966 w 52884"/>
                          <a:gd name="connsiteY1" fmla="*/ 11198 h 30922"/>
                          <a:gd name="connsiteX2" fmla="*/ 32398 w 52884"/>
                          <a:gd name="connsiteY2" fmla="*/ 54 h 30922"/>
                          <a:gd name="connsiteX3" fmla="*/ 52877 w 52884"/>
                          <a:gd name="connsiteY3" fmla="*/ 26438 h 30922"/>
                          <a:gd name="connsiteX4" fmla="*/ 8967 w 52884"/>
                          <a:gd name="connsiteY4" fmla="*/ 29581 h 30922"/>
                          <a:gd name="connsiteX5" fmla="*/ 13 w 52884"/>
                          <a:gd name="connsiteY5" fmla="*/ 20247 h 30922"/>
                          <a:gd name="connsiteX6" fmla="*/ 13 w 52884"/>
                          <a:gd name="connsiteY6" fmla="*/ 20247 h 30922"/>
                        </a:gdLst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</a:cxnLst>
                        <a:rect l="l" t="t" r="r" b="b"/>
                        <a:pathLst>
                          <a:path w="52884" h="30922">
                            <a:moveTo>
                              <a:pt x="13" y="20247"/>
                            </a:moveTo>
                            <a:cubicBezTo>
                              <a:pt x="-177" y="16532"/>
                              <a:pt x="1727" y="13008"/>
                              <a:pt x="4966" y="11198"/>
                            </a:cubicBezTo>
                            <a:cubicBezTo>
                              <a:pt x="12681" y="6816"/>
                              <a:pt x="26683" y="-708"/>
                              <a:pt x="32398" y="54"/>
                            </a:cubicBezTo>
                            <a:cubicBezTo>
                              <a:pt x="40399" y="1006"/>
                              <a:pt x="52210" y="17961"/>
                              <a:pt x="52877" y="26438"/>
                            </a:cubicBezTo>
                            <a:cubicBezTo>
                              <a:pt x="53448" y="32820"/>
                              <a:pt x="23921" y="30915"/>
                              <a:pt x="8967" y="29581"/>
                            </a:cubicBezTo>
                            <a:cubicBezTo>
                              <a:pt x="4109" y="29105"/>
                              <a:pt x="299" y="25200"/>
                              <a:pt x="13" y="20247"/>
                            </a:cubicBezTo>
                            <a:lnTo>
                              <a:pt x="13" y="20247"/>
                            </a:lnTo>
                            <a:close/>
                          </a:path>
                        </a:pathLst>
                      </a:custGeom>
                      <a:solidFill>
                        <a:srgbClr val="E0EEFF"/>
                      </a:solidFill>
                      <a:ln w="9525" cap="flat">
                        <a:noFill/>
                        <a:prstDash val="solid"/>
                        <a:miter/>
                      </a:ln>
                    </p:spPr>
                    <p:txBody>
                      <a:bodyPr rtlCol="0" anchor="ctr"/>
                      <a:lstStyle>
                        <a:defPPr>
                          <a:defRPr lang="zh-CN"/>
                        </a:defPPr>
                        <a:lvl1pPr marL="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1pPr>
                        <a:lvl2pPr marL="457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2pPr>
                        <a:lvl3pPr marL="914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3pPr>
                        <a:lvl4pPr marL="1371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4pPr>
                        <a:lvl5pPr marL="18288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5pPr>
                        <a:lvl6pPr marL="22860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6pPr>
                        <a:lvl7pPr marL="2743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7pPr>
                        <a:lvl8pPr marL="3200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8pPr>
                        <a:lvl9pPr marL="3657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9pPr>
                      </a:lstStyle>
                      <a:p>
                        <a:endParaRPr lang="zh-CN" altLang="en-US"/>
                      </a:p>
                    </p:txBody>
                  </p:sp>
                </p:grpSp>
                <p:grpSp>
                  <p:nvGrpSpPr>
                    <p:cNvPr id="398" name="组合 397"/>
                    <p:cNvGrpSpPr/>
                    <p:nvPr/>
                  </p:nvGrpSpPr>
                  <p:grpSpPr>
                    <a:xfrm>
                      <a:off x="8654627" y="4422742"/>
                      <a:ext cx="195716" cy="116014"/>
                      <a:chOff x="8654627" y="4422742"/>
                      <a:chExt cx="195716" cy="116014"/>
                    </a:xfrm>
                    <a:solidFill>
                      <a:srgbClr val="89BFFF"/>
                    </a:solidFill>
                  </p:grpSpPr>
                  <p:sp>
                    <p:nvSpPr>
                      <p:cNvPr id="399" name="任意多边形 398"/>
                      <p:cNvSpPr/>
                      <p:nvPr/>
                    </p:nvSpPr>
                    <p:spPr>
                      <a:xfrm>
                        <a:off x="8654627" y="4437030"/>
                        <a:ext cx="25504" cy="101727"/>
                      </a:xfrm>
                      <a:custGeom>
                        <a:gdLst>
                          <a:gd name="connsiteX0" fmla="*/ 454 w 25504"/>
                          <a:gd name="connsiteY0" fmla="*/ 0 h 101727"/>
                          <a:gd name="connsiteX1" fmla="*/ 13979 w 25504"/>
                          <a:gd name="connsiteY1" fmla="*/ 50863 h 101727"/>
                          <a:gd name="connsiteX2" fmla="*/ 19313 w 25504"/>
                          <a:gd name="connsiteY2" fmla="*/ 76295 h 101727"/>
                          <a:gd name="connsiteX3" fmla="*/ 25504 w 25504"/>
                          <a:gd name="connsiteY3" fmla="*/ 101727 h 101727"/>
                          <a:gd name="connsiteX4" fmla="*/ 12170 w 25504"/>
                          <a:gd name="connsiteY4" fmla="*/ 78391 h 101727"/>
                          <a:gd name="connsiteX5" fmla="*/ 4645 w 25504"/>
                          <a:gd name="connsiteY5" fmla="*/ 52768 h 101727"/>
                          <a:gd name="connsiteX6" fmla="*/ 454 w 25504"/>
                          <a:gd name="connsiteY6" fmla="*/ 0 h 101727"/>
                        </a:gdLst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</a:cxnLst>
                        <a:rect l="l" t="t" r="r" b="b"/>
                        <a:pathLst>
                          <a:path w="25504" h="101727">
                            <a:moveTo>
                              <a:pt x="454" y="0"/>
                            </a:moveTo>
                            <a:cubicBezTo>
                              <a:pt x="6454" y="16859"/>
                              <a:pt x="10169" y="33909"/>
                              <a:pt x="13979" y="50863"/>
                            </a:cubicBezTo>
                            <a:lnTo>
                              <a:pt x="19313" y="76295"/>
                            </a:lnTo>
                            <a:cubicBezTo>
                              <a:pt x="21123" y="84772"/>
                              <a:pt x="22838" y="93154"/>
                              <a:pt x="25504" y="101727"/>
                            </a:cubicBezTo>
                            <a:cubicBezTo>
                              <a:pt x="19313" y="95059"/>
                              <a:pt x="15408" y="86677"/>
                              <a:pt x="12170" y="78391"/>
                            </a:cubicBezTo>
                            <a:cubicBezTo>
                              <a:pt x="8931" y="70009"/>
                              <a:pt x="6550" y="61436"/>
                              <a:pt x="4645" y="52768"/>
                            </a:cubicBezTo>
                            <a:cubicBezTo>
                              <a:pt x="1120" y="35528"/>
                              <a:pt x="-975" y="17907"/>
                              <a:pt x="454" y="0"/>
                            </a:cubicBezTo>
                            <a:close/>
                          </a:path>
                        </a:pathLst>
                      </a:custGeom>
                      <a:solidFill>
                        <a:srgbClr val="89BFFF"/>
                      </a:solidFill>
                      <a:ln w="9525" cap="flat">
                        <a:noFill/>
                        <a:prstDash val="solid"/>
                        <a:miter/>
                      </a:ln>
                    </p:spPr>
                    <p:txBody>
                      <a:bodyPr rtlCol="0" anchor="ctr"/>
                      <a:lstStyle>
                        <a:defPPr>
                          <a:defRPr lang="zh-CN"/>
                        </a:defPPr>
                        <a:lvl1pPr marL="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1pPr>
                        <a:lvl2pPr marL="457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2pPr>
                        <a:lvl3pPr marL="914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3pPr>
                        <a:lvl4pPr marL="1371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4pPr>
                        <a:lvl5pPr marL="18288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5pPr>
                        <a:lvl6pPr marL="22860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6pPr>
                        <a:lvl7pPr marL="2743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7pPr>
                        <a:lvl8pPr marL="3200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8pPr>
                        <a:lvl9pPr marL="3657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9pPr>
                      </a:lstStyle>
                      <a:p>
                        <a:endParaRPr lang="zh-CN" altLang="en-US"/>
                      </a:p>
                    </p:txBody>
                  </p:sp>
                  <p:sp>
                    <p:nvSpPr>
                      <p:cNvPr id="400" name="任意多边形 399"/>
                      <p:cNvSpPr/>
                      <p:nvPr/>
                    </p:nvSpPr>
                    <p:spPr>
                      <a:xfrm>
                        <a:off x="8665177" y="4422742"/>
                        <a:ext cx="185166" cy="9525"/>
                      </a:xfrm>
                      <a:custGeom>
                        <a:gdLst>
                          <a:gd name="connsiteX0" fmla="*/ 0 w 185166"/>
                          <a:gd name="connsiteY0" fmla="*/ 4191 h 9525"/>
                          <a:gd name="connsiteX1" fmla="*/ 92583 w 185166"/>
                          <a:gd name="connsiteY1" fmla="*/ 0 h 9525"/>
                          <a:gd name="connsiteX2" fmla="*/ 185166 w 185166"/>
                          <a:gd name="connsiteY2" fmla="*/ 5334 h 9525"/>
                          <a:gd name="connsiteX3" fmla="*/ 92583 w 185166"/>
                          <a:gd name="connsiteY3" fmla="*/ 9525 h 9525"/>
                          <a:gd name="connsiteX4" fmla="*/ 0 w 185166"/>
                          <a:gd name="connsiteY4" fmla="*/ 4191 h 9525"/>
                        </a:gdLst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</a:cxnLst>
                        <a:rect l="l" t="t" r="r" b="b"/>
                        <a:pathLst>
                          <a:path w="185166" h="9525">
                            <a:moveTo>
                              <a:pt x="0" y="4191"/>
                            </a:moveTo>
                            <a:cubicBezTo>
                              <a:pt x="30861" y="667"/>
                              <a:pt x="61722" y="0"/>
                              <a:pt x="92583" y="0"/>
                            </a:cubicBezTo>
                            <a:cubicBezTo>
                              <a:pt x="123444" y="286"/>
                              <a:pt x="154305" y="1429"/>
                              <a:pt x="185166" y="5334"/>
                            </a:cubicBezTo>
                            <a:cubicBezTo>
                              <a:pt x="154305" y="8858"/>
                              <a:pt x="123444" y="9525"/>
                              <a:pt x="92583" y="9525"/>
                            </a:cubicBezTo>
                            <a:cubicBezTo>
                              <a:pt x="61722" y="9144"/>
                              <a:pt x="30861" y="8096"/>
                              <a:pt x="0" y="4191"/>
                            </a:cubicBezTo>
                            <a:close/>
                          </a:path>
                        </a:pathLst>
                      </a:custGeom>
                      <a:solidFill>
                        <a:srgbClr val="89BFFF"/>
                      </a:solidFill>
                      <a:ln w="9525" cap="flat">
                        <a:noFill/>
                        <a:prstDash val="solid"/>
                        <a:miter/>
                      </a:ln>
                    </p:spPr>
                    <p:txBody>
                      <a:bodyPr rtlCol="0" anchor="ctr"/>
                      <a:lstStyle>
                        <a:defPPr>
                          <a:defRPr lang="zh-CN"/>
                        </a:defPPr>
                        <a:lvl1pPr marL="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1pPr>
                        <a:lvl2pPr marL="457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2pPr>
                        <a:lvl3pPr marL="914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3pPr>
                        <a:lvl4pPr marL="1371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4pPr>
                        <a:lvl5pPr marL="18288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5pPr>
                        <a:lvl6pPr marL="22860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6pPr>
                        <a:lvl7pPr marL="2743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7pPr>
                        <a:lvl8pPr marL="3200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8pPr>
                        <a:lvl9pPr marL="3657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9pPr>
                      </a:lstStyle>
                      <a:p>
                        <a:endParaRPr lang="zh-CN" altLang="en-US"/>
                      </a:p>
                    </p:txBody>
                  </p:sp>
                </p:grpSp>
              </p:grpSp>
            </p:grpSp>
          </p:grpSp>
          <p:grpSp>
            <p:nvGrpSpPr>
              <p:cNvPr id="401" name="组合 400"/>
              <p:cNvGrpSpPr/>
              <p:nvPr/>
            </p:nvGrpSpPr>
            <p:grpSpPr>
              <a:xfrm>
                <a:off x="7870042" y="3099148"/>
                <a:ext cx="1276787" cy="1151290"/>
                <a:chOff x="7870042" y="3099148"/>
                <a:chExt cx="1276787" cy="1151290"/>
              </a:xfrm>
            </p:grpSpPr>
            <p:sp>
              <p:nvSpPr>
                <p:cNvPr id="402" name="任意多边形 401"/>
                <p:cNvSpPr/>
                <p:nvPr/>
              </p:nvSpPr>
              <p:spPr>
                <a:xfrm>
                  <a:off x="8611896" y="3178759"/>
                  <a:ext cx="509500" cy="731652"/>
                </a:xfrm>
                <a:custGeom>
                  <a:gdLst>
                    <a:gd name="connsiteX0" fmla="*/ 506576 w 509500"/>
                    <a:gd name="connsiteY0" fmla="*/ 690581 h 731652"/>
                    <a:gd name="connsiteX1" fmla="*/ 81951 w 509500"/>
                    <a:gd name="connsiteY1" fmla="*/ 4114 h 731652"/>
                    <a:gd name="connsiteX2" fmla="*/ 74045 w 509500"/>
                    <a:gd name="connsiteY2" fmla="*/ 114 h 731652"/>
                    <a:gd name="connsiteX3" fmla="*/ 6418 w 509500"/>
                    <a:gd name="connsiteY3" fmla="*/ 10782 h 731652"/>
                    <a:gd name="connsiteX4" fmla="*/ 798 w 509500"/>
                    <a:gd name="connsiteY4" fmla="*/ 21640 h 731652"/>
                    <a:gd name="connsiteX5" fmla="*/ 434376 w 509500"/>
                    <a:gd name="connsiteY5" fmla="*/ 730110 h 731652"/>
                    <a:gd name="connsiteX6" fmla="*/ 441996 w 509500"/>
                    <a:gd name="connsiteY6" fmla="*/ 730967 h 731652"/>
                    <a:gd name="connsiteX7" fmla="*/ 504861 w 509500"/>
                    <a:gd name="connsiteY7" fmla="*/ 703726 h 731652"/>
                    <a:gd name="connsiteX8" fmla="*/ 506576 w 509500"/>
                    <a:gd name="connsiteY8" fmla="*/ 690581 h 73165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509500" h="731652">
                      <a:moveTo>
                        <a:pt x="506576" y="690581"/>
                      </a:moveTo>
                      <a:cubicBezTo>
                        <a:pt x="380369" y="594379"/>
                        <a:pt x="110431" y="60883"/>
                        <a:pt x="81951" y="4114"/>
                      </a:cubicBezTo>
                      <a:cubicBezTo>
                        <a:pt x="80427" y="1162"/>
                        <a:pt x="77284" y="-458"/>
                        <a:pt x="74045" y="114"/>
                      </a:cubicBezTo>
                      <a:lnTo>
                        <a:pt x="6418" y="10782"/>
                      </a:lnTo>
                      <a:cubicBezTo>
                        <a:pt x="1370" y="11544"/>
                        <a:pt x="-1488" y="16973"/>
                        <a:pt x="798" y="21640"/>
                      </a:cubicBezTo>
                      <a:cubicBezTo>
                        <a:pt x="39279" y="98412"/>
                        <a:pt x="309027" y="632002"/>
                        <a:pt x="434376" y="730110"/>
                      </a:cubicBezTo>
                      <a:cubicBezTo>
                        <a:pt x="436567" y="731824"/>
                        <a:pt x="439425" y="732110"/>
                        <a:pt x="441996" y="730967"/>
                      </a:cubicBezTo>
                      <a:lnTo>
                        <a:pt x="504861" y="703726"/>
                      </a:lnTo>
                      <a:cubicBezTo>
                        <a:pt x="510195" y="701344"/>
                        <a:pt x="511148" y="694105"/>
                        <a:pt x="506576" y="690581"/>
                      </a:cubicBezTo>
                      <a:close/>
                    </a:path>
                  </a:pathLst>
                </a:custGeom>
                <a:solidFill>
                  <a:srgbClr val="FFB445"/>
                </a:solidFill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grpSp>
              <p:nvGrpSpPr>
                <p:cNvPr id="403" name="组合 402"/>
                <p:cNvGrpSpPr/>
                <p:nvPr/>
              </p:nvGrpSpPr>
              <p:grpSpPr>
                <a:xfrm>
                  <a:off x="7870042" y="3099148"/>
                  <a:ext cx="1276787" cy="1151290"/>
                  <a:chOff x="7870042" y="3099148"/>
                  <a:chExt cx="1276787" cy="1151290"/>
                </a:xfrm>
              </p:grpSpPr>
              <p:grpSp>
                <p:nvGrpSpPr>
                  <p:cNvPr id="404" name="组合 403"/>
                  <p:cNvGrpSpPr/>
                  <p:nvPr/>
                </p:nvGrpSpPr>
                <p:grpSpPr>
                  <a:xfrm>
                    <a:off x="7870042" y="3247453"/>
                    <a:ext cx="458140" cy="793206"/>
                    <a:chOff x="7870042" y="3247453"/>
                    <a:chExt cx="458140" cy="793206"/>
                  </a:xfrm>
                </p:grpSpPr>
                <p:grpSp>
                  <p:nvGrpSpPr>
                    <p:cNvPr id="405" name="组合 404"/>
                    <p:cNvGrpSpPr/>
                    <p:nvPr/>
                  </p:nvGrpSpPr>
                  <p:grpSpPr>
                    <a:xfrm>
                      <a:off x="7870042" y="3782757"/>
                      <a:ext cx="217539" cy="257901"/>
                      <a:chOff x="7870042" y="3782757"/>
                      <a:chExt cx="217539" cy="257901"/>
                    </a:xfrm>
                    <a:solidFill>
                      <a:srgbClr val="F28B57"/>
                    </a:solidFill>
                  </p:grpSpPr>
                  <p:sp>
                    <p:nvSpPr>
                      <p:cNvPr id="406" name="任意多边形 405"/>
                      <p:cNvSpPr/>
                      <p:nvPr/>
                    </p:nvSpPr>
                    <p:spPr>
                      <a:xfrm>
                        <a:off x="7937764" y="3782757"/>
                        <a:ext cx="149817" cy="167844"/>
                      </a:xfrm>
                      <a:custGeom>
                        <a:gdLst>
                          <a:gd name="connsiteX0" fmla="*/ 57901 w 149817"/>
                          <a:gd name="connsiteY0" fmla="*/ 0 h 167844"/>
                          <a:gd name="connsiteX1" fmla="*/ 49805 w 149817"/>
                          <a:gd name="connsiteY1" fmla="*/ 13716 h 167844"/>
                          <a:gd name="connsiteX2" fmla="*/ 6561 w 149817"/>
                          <a:gd name="connsiteY2" fmla="*/ 89440 h 167844"/>
                          <a:gd name="connsiteX3" fmla="*/ 15990 w 149817"/>
                          <a:gd name="connsiteY3" fmla="*/ 152686 h 167844"/>
                          <a:gd name="connsiteX4" fmla="*/ 91714 w 149817"/>
                          <a:gd name="connsiteY4" fmla="*/ 151924 h 167844"/>
                          <a:gd name="connsiteX5" fmla="*/ 149817 w 149817"/>
                          <a:gd name="connsiteY5" fmla="*/ 91726 h 167844"/>
                          <a:gd name="connsiteX6" fmla="*/ 57901 w 149817"/>
                          <a:gd name="connsiteY6" fmla="*/ 0 h 167844"/>
                        </a:gdLst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</a:cxnLst>
                        <a:rect l="l" t="t" r="r" b="b"/>
                        <a:pathLst>
                          <a:path w="149817" h="167844">
                            <a:moveTo>
                              <a:pt x="57901" y="0"/>
                            </a:moveTo>
                            <a:lnTo>
                              <a:pt x="49805" y="13716"/>
                            </a:lnTo>
                            <a:cubicBezTo>
                              <a:pt x="35326" y="38957"/>
                              <a:pt x="20658" y="64008"/>
                              <a:pt x="6561" y="89440"/>
                            </a:cubicBezTo>
                            <a:cubicBezTo>
                              <a:pt x="-4679" y="109728"/>
                              <a:pt x="-1440" y="135731"/>
                              <a:pt x="15990" y="152686"/>
                            </a:cubicBezTo>
                            <a:cubicBezTo>
                              <a:pt x="37136" y="173165"/>
                              <a:pt x="71045" y="172879"/>
                              <a:pt x="91714" y="151924"/>
                            </a:cubicBezTo>
                            <a:cubicBezTo>
                              <a:pt x="111431" y="132112"/>
                              <a:pt x="130481" y="111824"/>
                              <a:pt x="149817" y="91726"/>
                            </a:cubicBezTo>
                            <a:lnTo>
                              <a:pt x="57901" y="0"/>
                            </a:lnTo>
                            <a:close/>
                          </a:path>
                        </a:pathLst>
                      </a:custGeom>
                      <a:solidFill>
                        <a:srgbClr val="F28B57"/>
                      </a:solidFill>
                      <a:ln w="9525" cap="flat">
                        <a:noFill/>
                        <a:prstDash val="solid"/>
                        <a:miter/>
                      </a:ln>
                    </p:spPr>
                    <p:txBody>
                      <a:bodyPr rtlCol="0" anchor="ctr"/>
                      <a:lstStyle>
                        <a:defPPr>
                          <a:defRPr lang="zh-CN"/>
                        </a:defPPr>
                        <a:lvl1pPr marL="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1pPr>
                        <a:lvl2pPr marL="457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2pPr>
                        <a:lvl3pPr marL="914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3pPr>
                        <a:lvl4pPr marL="1371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4pPr>
                        <a:lvl5pPr marL="18288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5pPr>
                        <a:lvl6pPr marL="22860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6pPr>
                        <a:lvl7pPr marL="2743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7pPr>
                        <a:lvl8pPr marL="3200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8pPr>
                        <a:lvl9pPr marL="3657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9pPr>
                      </a:lstStyle>
                      <a:p>
                        <a:endParaRPr lang="zh-CN" altLang="en-US"/>
                      </a:p>
                    </p:txBody>
                  </p:sp>
                  <p:sp>
                    <p:nvSpPr>
                      <p:cNvPr id="407" name="任意多边形 406"/>
                      <p:cNvSpPr/>
                      <p:nvPr/>
                    </p:nvSpPr>
                    <p:spPr>
                      <a:xfrm>
                        <a:off x="7870042" y="3855910"/>
                        <a:ext cx="167151" cy="184749"/>
                      </a:xfrm>
                      <a:custGeom>
                        <a:gdLst>
                          <a:gd name="connsiteX0" fmla="*/ 110573 w 167151"/>
                          <a:gd name="connsiteY0" fmla="*/ 0 h 184749"/>
                          <a:gd name="connsiteX1" fmla="*/ 10465 w 167151"/>
                          <a:gd name="connsiteY1" fmla="*/ 69532 h 184749"/>
                          <a:gd name="connsiteX2" fmla="*/ 37421 w 167151"/>
                          <a:gd name="connsiteY2" fmla="*/ 76676 h 184749"/>
                          <a:gd name="connsiteX3" fmla="*/ 274 w 167151"/>
                          <a:gd name="connsiteY3" fmla="*/ 119539 h 184749"/>
                          <a:gd name="connsiteX4" fmla="*/ 56757 w 167151"/>
                          <a:gd name="connsiteY4" fmla="*/ 100870 h 184749"/>
                          <a:gd name="connsiteX5" fmla="*/ 14561 w 167151"/>
                          <a:gd name="connsiteY5" fmla="*/ 155924 h 184749"/>
                          <a:gd name="connsiteX6" fmla="*/ 75236 w 167151"/>
                          <a:gd name="connsiteY6" fmla="*/ 125063 h 184749"/>
                          <a:gd name="connsiteX7" fmla="*/ 49137 w 167151"/>
                          <a:gd name="connsiteY7" fmla="*/ 181356 h 184749"/>
                          <a:gd name="connsiteX8" fmla="*/ 111049 w 167151"/>
                          <a:gd name="connsiteY8" fmla="*/ 131159 h 184749"/>
                          <a:gd name="connsiteX9" fmla="*/ 129147 w 167151"/>
                          <a:gd name="connsiteY9" fmla="*/ 157163 h 184749"/>
                          <a:gd name="connsiteX10" fmla="*/ 147625 w 167151"/>
                          <a:gd name="connsiteY10" fmla="*/ 138113 h 184749"/>
                          <a:gd name="connsiteX11" fmla="*/ 167152 w 167151"/>
                          <a:gd name="connsiteY11" fmla="*/ 54578 h 184749"/>
                          <a:gd name="connsiteX12" fmla="*/ 110573 w 167151"/>
                          <a:gd name="connsiteY12" fmla="*/ 0 h 184749"/>
                        </a:gdLst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  <a:cxn ang="0">
                            <a:pos x="connsiteX8" y="connsiteY8"/>
                          </a:cxn>
                          <a:cxn ang="0">
                            <a:pos x="connsiteX9" y="connsiteY9"/>
                          </a:cxn>
                          <a:cxn ang="0">
                            <a:pos x="connsiteX10" y="connsiteY10"/>
                          </a:cxn>
                          <a:cxn ang="0">
                            <a:pos x="connsiteX11" y="connsiteY11"/>
                          </a:cxn>
                          <a:cxn ang="0">
                            <a:pos x="connsiteX12" y="connsiteY12"/>
                          </a:cxn>
                        </a:cxnLst>
                        <a:rect l="l" t="t" r="r" b="b"/>
                        <a:pathLst>
                          <a:path w="167151" h="184749">
                            <a:moveTo>
                              <a:pt x="110573" y="0"/>
                            </a:moveTo>
                            <a:cubicBezTo>
                              <a:pt x="110573" y="0"/>
                              <a:pt x="22943" y="39719"/>
                              <a:pt x="10465" y="69532"/>
                            </a:cubicBezTo>
                            <a:cubicBezTo>
                              <a:pt x="10465" y="69532"/>
                              <a:pt x="16371" y="80296"/>
                              <a:pt x="37421" y="76676"/>
                            </a:cubicBezTo>
                            <a:cubicBezTo>
                              <a:pt x="37421" y="76676"/>
                              <a:pt x="-3727" y="106394"/>
                              <a:pt x="274" y="119539"/>
                            </a:cubicBezTo>
                            <a:cubicBezTo>
                              <a:pt x="4179" y="132683"/>
                              <a:pt x="56757" y="100870"/>
                              <a:pt x="56757" y="100870"/>
                            </a:cubicBezTo>
                            <a:cubicBezTo>
                              <a:pt x="56757" y="100870"/>
                              <a:pt x="8465" y="144113"/>
                              <a:pt x="14561" y="155924"/>
                            </a:cubicBezTo>
                            <a:cubicBezTo>
                              <a:pt x="20657" y="167735"/>
                              <a:pt x="60853" y="139636"/>
                              <a:pt x="75236" y="125063"/>
                            </a:cubicBezTo>
                            <a:cubicBezTo>
                              <a:pt x="75236" y="125063"/>
                              <a:pt x="42755" y="170021"/>
                              <a:pt x="49137" y="181356"/>
                            </a:cubicBezTo>
                            <a:cubicBezTo>
                              <a:pt x="55519" y="192691"/>
                              <a:pt x="84284" y="175546"/>
                              <a:pt x="111049" y="131159"/>
                            </a:cubicBezTo>
                            <a:cubicBezTo>
                              <a:pt x="111049" y="131159"/>
                              <a:pt x="119622" y="155257"/>
                              <a:pt x="129147" y="157163"/>
                            </a:cubicBezTo>
                            <a:cubicBezTo>
                              <a:pt x="138672" y="159067"/>
                              <a:pt x="146578" y="150590"/>
                              <a:pt x="147625" y="138113"/>
                            </a:cubicBezTo>
                            <a:cubicBezTo>
                              <a:pt x="148673" y="125635"/>
                              <a:pt x="167152" y="54578"/>
                              <a:pt x="167152" y="54578"/>
                            </a:cubicBezTo>
                            <a:cubicBezTo>
                              <a:pt x="167247" y="52483"/>
                              <a:pt x="110573" y="0"/>
                              <a:pt x="110573" y="0"/>
                            </a:cubicBezTo>
                            <a:close/>
                          </a:path>
                        </a:pathLst>
                      </a:custGeom>
                      <a:solidFill>
                        <a:srgbClr val="F28B57"/>
                      </a:solidFill>
                      <a:ln w="9525" cap="flat">
                        <a:noFill/>
                        <a:prstDash val="solid"/>
                        <a:miter/>
                      </a:ln>
                    </p:spPr>
                    <p:txBody>
                      <a:bodyPr rtlCol="0" anchor="ctr"/>
                      <a:lstStyle>
                        <a:defPPr>
                          <a:defRPr lang="zh-CN"/>
                        </a:defPPr>
                        <a:lvl1pPr marL="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1pPr>
                        <a:lvl2pPr marL="457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2pPr>
                        <a:lvl3pPr marL="914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3pPr>
                        <a:lvl4pPr marL="1371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4pPr>
                        <a:lvl5pPr marL="18288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5pPr>
                        <a:lvl6pPr marL="22860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6pPr>
                        <a:lvl7pPr marL="2743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7pPr>
                        <a:lvl8pPr marL="3200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8pPr>
                        <a:lvl9pPr marL="3657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9pPr>
                      </a:lstStyle>
                      <a:p>
                        <a:endParaRPr lang="zh-CN" altLang="en-US"/>
                      </a:p>
                    </p:txBody>
                  </p:sp>
                </p:grpSp>
                <p:grpSp>
                  <p:nvGrpSpPr>
                    <p:cNvPr id="408" name="组合 407"/>
                    <p:cNvGrpSpPr/>
                    <p:nvPr/>
                  </p:nvGrpSpPr>
                  <p:grpSpPr>
                    <a:xfrm>
                      <a:off x="7958327" y="3247453"/>
                      <a:ext cx="369855" cy="684561"/>
                      <a:chOff x="7958327" y="3247453"/>
                      <a:chExt cx="369855" cy="684561"/>
                    </a:xfrm>
                  </p:grpSpPr>
                  <p:sp>
                    <p:nvSpPr>
                      <p:cNvPr id="409" name="任意多边形 408"/>
                      <p:cNvSpPr/>
                      <p:nvPr/>
                    </p:nvSpPr>
                    <p:spPr>
                      <a:xfrm>
                        <a:off x="7958327" y="3247453"/>
                        <a:ext cx="369855" cy="684561"/>
                      </a:xfrm>
                      <a:custGeom>
                        <a:gdLst>
                          <a:gd name="connsiteX0" fmla="*/ 287750 w 369855"/>
                          <a:gd name="connsiteY0" fmla="*/ 0 h 684561"/>
                          <a:gd name="connsiteX1" fmla="*/ 184118 w 369855"/>
                          <a:gd name="connsiteY1" fmla="*/ 233743 h 684561"/>
                          <a:gd name="connsiteX2" fmla="*/ 0 w 369855"/>
                          <a:gd name="connsiteY2" fmla="*/ 590931 h 684561"/>
                          <a:gd name="connsiteX3" fmla="*/ 85725 w 369855"/>
                          <a:gd name="connsiteY3" fmla="*/ 684562 h 684561"/>
                          <a:gd name="connsiteX4" fmla="*/ 369855 w 369855"/>
                          <a:gd name="connsiteY4" fmla="*/ 368617 h 684561"/>
                          <a:gd name="connsiteX5" fmla="*/ 287750 w 369855"/>
                          <a:gd name="connsiteY5" fmla="*/ 0 h 684561"/>
                        </a:gdLst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</a:cxnLst>
                        <a:rect l="l" t="t" r="r" b="b"/>
                        <a:pathLst>
                          <a:path w="369855" h="684561">
                            <a:moveTo>
                              <a:pt x="287750" y="0"/>
                            </a:moveTo>
                            <a:cubicBezTo>
                              <a:pt x="287750" y="0"/>
                              <a:pt x="238125" y="95631"/>
                              <a:pt x="184118" y="233743"/>
                            </a:cubicBezTo>
                            <a:cubicBezTo>
                              <a:pt x="130111" y="371856"/>
                              <a:pt x="0" y="590931"/>
                              <a:pt x="0" y="590931"/>
                            </a:cubicBezTo>
                            <a:lnTo>
                              <a:pt x="85725" y="684562"/>
                            </a:lnTo>
                            <a:lnTo>
                              <a:pt x="369855" y="368617"/>
                            </a:lnTo>
                            <a:lnTo>
                              <a:pt x="287750" y="0"/>
                            </a:lnTo>
                            <a:close/>
                          </a:path>
                        </a:pathLst>
                      </a:custGeom>
                      <a:solidFill>
                        <a:srgbClr val="E0EEFF"/>
                      </a:solidFill>
                      <a:ln w="9525" cap="flat">
                        <a:noFill/>
                        <a:prstDash val="solid"/>
                        <a:miter/>
                      </a:ln>
                    </p:spPr>
                    <p:txBody>
                      <a:bodyPr rtlCol="0" anchor="ctr"/>
                      <a:lstStyle>
                        <a:defPPr>
                          <a:defRPr lang="zh-CN"/>
                        </a:defPPr>
                        <a:lvl1pPr marL="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1pPr>
                        <a:lvl2pPr marL="457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2pPr>
                        <a:lvl3pPr marL="914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3pPr>
                        <a:lvl4pPr marL="1371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4pPr>
                        <a:lvl5pPr marL="18288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5pPr>
                        <a:lvl6pPr marL="22860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6pPr>
                        <a:lvl7pPr marL="2743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7pPr>
                        <a:lvl8pPr marL="3200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8pPr>
                        <a:lvl9pPr marL="3657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9pPr>
                      </a:lstStyle>
                      <a:p>
                        <a:endParaRPr lang="zh-CN" altLang="en-US"/>
                      </a:p>
                    </p:txBody>
                  </p:sp>
                  <p:sp>
                    <p:nvSpPr>
                      <p:cNvPr id="410" name="任意多边形 409"/>
                      <p:cNvSpPr/>
                      <p:nvPr/>
                    </p:nvSpPr>
                    <p:spPr>
                      <a:xfrm>
                        <a:off x="7991283" y="3793521"/>
                        <a:ext cx="99631" cy="98583"/>
                      </a:xfrm>
                      <a:custGeom>
                        <a:gdLst>
                          <a:gd name="connsiteX0" fmla="*/ 0 w 99631"/>
                          <a:gd name="connsiteY0" fmla="*/ 0 h 98583"/>
                          <a:gd name="connsiteX1" fmla="*/ 53436 w 99631"/>
                          <a:gd name="connsiteY1" fmla="*/ 43529 h 98583"/>
                          <a:gd name="connsiteX2" fmla="*/ 55245 w 99631"/>
                          <a:gd name="connsiteY2" fmla="*/ 45148 h 98583"/>
                          <a:gd name="connsiteX3" fmla="*/ 54864 w 99631"/>
                          <a:gd name="connsiteY3" fmla="*/ 47625 h 98583"/>
                          <a:gd name="connsiteX4" fmla="*/ 47435 w 99631"/>
                          <a:gd name="connsiteY4" fmla="*/ 88868 h 98583"/>
                          <a:gd name="connsiteX5" fmla="*/ 40291 w 99631"/>
                          <a:gd name="connsiteY5" fmla="*/ 84296 h 98583"/>
                          <a:gd name="connsiteX6" fmla="*/ 78296 w 99631"/>
                          <a:gd name="connsiteY6" fmla="*/ 59722 h 98583"/>
                          <a:gd name="connsiteX7" fmla="*/ 80201 w 99631"/>
                          <a:gd name="connsiteY7" fmla="*/ 58579 h 98583"/>
                          <a:gd name="connsiteX8" fmla="*/ 81534 w 99631"/>
                          <a:gd name="connsiteY8" fmla="*/ 60008 h 98583"/>
                          <a:gd name="connsiteX9" fmla="*/ 90678 w 99631"/>
                          <a:gd name="connsiteY9" fmla="*/ 70009 h 98583"/>
                          <a:gd name="connsiteX10" fmla="*/ 99632 w 99631"/>
                          <a:gd name="connsiteY10" fmla="*/ 80200 h 98583"/>
                          <a:gd name="connsiteX11" fmla="*/ 88678 w 99631"/>
                          <a:gd name="connsiteY11" fmla="*/ 72104 h 98583"/>
                          <a:gd name="connsiteX12" fmla="*/ 78010 w 99631"/>
                          <a:gd name="connsiteY12" fmla="*/ 63817 h 98583"/>
                          <a:gd name="connsiteX13" fmla="*/ 81344 w 99631"/>
                          <a:gd name="connsiteY13" fmla="*/ 64008 h 98583"/>
                          <a:gd name="connsiteX14" fmla="*/ 45530 w 99631"/>
                          <a:gd name="connsiteY14" fmla="*/ 91821 h 98583"/>
                          <a:gd name="connsiteX15" fmla="*/ 36481 w 99631"/>
                          <a:gd name="connsiteY15" fmla="*/ 98584 h 98583"/>
                          <a:gd name="connsiteX16" fmla="*/ 38386 w 99631"/>
                          <a:gd name="connsiteY16" fmla="*/ 87344 h 98583"/>
                          <a:gd name="connsiteX17" fmla="*/ 46006 w 99631"/>
                          <a:gd name="connsiteY17" fmla="*/ 46101 h 98583"/>
                          <a:gd name="connsiteX18" fmla="*/ 47340 w 99631"/>
                          <a:gd name="connsiteY18" fmla="*/ 50197 h 98583"/>
                          <a:gd name="connsiteX19" fmla="*/ 0 w 99631"/>
                          <a:gd name="connsiteY19" fmla="*/ 0 h 98583"/>
                        </a:gdLst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  <a:cxn ang="0">
                            <a:pos x="connsiteX8" y="connsiteY8"/>
                          </a:cxn>
                          <a:cxn ang="0">
                            <a:pos x="connsiteX9" y="connsiteY9"/>
                          </a:cxn>
                          <a:cxn ang="0">
                            <a:pos x="connsiteX10" y="connsiteY10"/>
                          </a:cxn>
                          <a:cxn ang="0">
                            <a:pos x="connsiteX11" y="connsiteY11"/>
                          </a:cxn>
                          <a:cxn ang="0">
                            <a:pos x="connsiteX12" y="connsiteY12"/>
                          </a:cxn>
                          <a:cxn ang="0">
                            <a:pos x="connsiteX13" y="connsiteY13"/>
                          </a:cxn>
                          <a:cxn ang="0">
                            <a:pos x="connsiteX14" y="connsiteY14"/>
                          </a:cxn>
                          <a:cxn ang="0">
                            <a:pos x="connsiteX15" y="connsiteY15"/>
                          </a:cxn>
                          <a:cxn ang="0">
                            <a:pos x="connsiteX16" y="connsiteY16"/>
                          </a:cxn>
                          <a:cxn ang="0">
                            <a:pos x="connsiteX17" y="connsiteY17"/>
                          </a:cxn>
                          <a:cxn ang="0">
                            <a:pos x="connsiteX18" y="connsiteY18"/>
                          </a:cxn>
                          <a:cxn ang="0">
                            <a:pos x="connsiteX19" y="connsiteY19"/>
                          </a:cxn>
                        </a:cxnLst>
                        <a:rect l="l" t="t" r="r" b="b"/>
                        <a:pathLst>
                          <a:path w="99631" h="98583">
                            <a:moveTo>
                              <a:pt x="0" y="0"/>
                            </a:moveTo>
                            <a:cubicBezTo>
                              <a:pt x="18669" y="13621"/>
                              <a:pt x="36386" y="28289"/>
                              <a:pt x="53436" y="43529"/>
                            </a:cubicBezTo>
                            <a:lnTo>
                              <a:pt x="55245" y="45148"/>
                            </a:lnTo>
                            <a:lnTo>
                              <a:pt x="54864" y="47625"/>
                            </a:lnTo>
                            <a:cubicBezTo>
                              <a:pt x="52578" y="61436"/>
                              <a:pt x="50102" y="75152"/>
                              <a:pt x="47435" y="88868"/>
                            </a:cubicBezTo>
                            <a:lnTo>
                              <a:pt x="40291" y="84296"/>
                            </a:lnTo>
                            <a:cubicBezTo>
                              <a:pt x="52769" y="75819"/>
                              <a:pt x="65342" y="67532"/>
                              <a:pt x="78296" y="59722"/>
                            </a:cubicBezTo>
                            <a:lnTo>
                              <a:pt x="80201" y="58579"/>
                            </a:lnTo>
                            <a:lnTo>
                              <a:pt x="81534" y="60008"/>
                            </a:lnTo>
                            <a:cubicBezTo>
                              <a:pt x="84677" y="63246"/>
                              <a:pt x="87630" y="66675"/>
                              <a:pt x="90678" y="70009"/>
                            </a:cubicBezTo>
                            <a:cubicBezTo>
                              <a:pt x="93726" y="73342"/>
                              <a:pt x="96774" y="76676"/>
                              <a:pt x="99632" y="80200"/>
                            </a:cubicBezTo>
                            <a:cubicBezTo>
                              <a:pt x="95917" y="77629"/>
                              <a:pt x="92297" y="74867"/>
                              <a:pt x="88678" y="72104"/>
                            </a:cubicBezTo>
                            <a:cubicBezTo>
                              <a:pt x="85154" y="69342"/>
                              <a:pt x="81439" y="66675"/>
                              <a:pt x="78010" y="63817"/>
                            </a:cubicBezTo>
                            <a:lnTo>
                              <a:pt x="81344" y="64008"/>
                            </a:lnTo>
                            <a:cubicBezTo>
                              <a:pt x="69723" y="73628"/>
                              <a:pt x="57627" y="82772"/>
                              <a:pt x="45530" y="91821"/>
                            </a:cubicBezTo>
                            <a:lnTo>
                              <a:pt x="36481" y="98584"/>
                            </a:lnTo>
                            <a:lnTo>
                              <a:pt x="38386" y="87344"/>
                            </a:lnTo>
                            <a:cubicBezTo>
                              <a:pt x="40672" y="73533"/>
                              <a:pt x="43244" y="59817"/>
                              <a:pt x="46006" y="46101"/>
                            </a:cubicBezTo>
                            <a:lnTo>
                              <a:pt x="47340" y="50197"/>
                            </a:lnTo>
                            <a:cubicBezTo>
                              <a:pt x="30861" y="34195"/>
                              <a:pt x="14954" y="17621"/>
                              <a:pt x="0" y="0"/>
                            </a:cubicBezTo>
                            <a:close/>
                          </a:path>
                        </a:pathLst>
                      </a:custGeom>
                      <a:solidFill>
                        <a:srgbClr val="89BFFF"/>
                      </a:solidFill>
                      <a:ln w="9525" cap="flat">
                        <a:noFill/>
                        <a:prstDash val="solid"/>
                        <a:miter/>
                      </a:ln>
                    </p:spPr>
                    <p:txBody>
                      <a:bodyPr rtlCol="0" anchor="ctr"/>
                      <a:lstStyle>
                        <a:defPPr>
                          <a:defRPr lang="zh-CN"/>
                        </a:defPPr>
                        <a:lvl1pPr marL="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1pPr>
                        <a:lvl2pPr marL="457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2pPr>
                        <a:lvl3pPr marL="914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3pPr>
                        <a:lvl4pPr marL="1371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4pPr>
                        <a:lvl5pPr marL="18288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5pPr>
                        <a:lvl6pPr marL="22860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6pPr>
                        <a:lvl7pPr marL="2743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7pPr>
                        <a:lvl8pPr marL="3200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8pPr>
                        <a:lvl9pPr marL="3657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9pPr>
                      </a:lstStyle>
                      <a:p>
                        <a:endParaRPr lang="zh-CN" altLang="en-US"/>
                      </a:p>
                    </p:txBody>
                  </p:sp>
                </p:grpSp>
              </p:grpSp>
              <p:sp>
                <p:nvSpPr>
                  <p:cNvPr id="411" name="任意多边形 410"/>
                  <p:cNvSpPr/>
                  <p:nvPr/>
                </p:nvSpPr>
                <p:spPr>
                  <a:xfrm>
                    <a:off x="8239500" y="3148297"/>
                    <a:ext cx="630945" cy="350329"/>
                  </a:xfrm>
                  <a:custGeom>
                    <a:gdLst>
                      <a:gd name="connsiteX0" fmla="*/ 626845 w 630945"/>
                      <a:gd name="connsiteY0" fmla="*/ 350330 h 350329"/>
                      <a:gd name="connsiteX1" fmla="*/ 630655 w 630945"/>
                      <a:gd name="connsiteY1" fmla="*/ 177832 h 350329"/>
                      <a:gd name="connsiteX2" fmla="*/ 525880 w 630945"/>
                      <a:gd name="connsiteY2" fmla="*/ 42863 h 350329"/>
                      <a:gd name="connsiteX3" fmla="*/ 393959 w 630945"/>
                      <a:gd name="connsiteY3" fmla="*/ 0 h 350329"/>
                      <a:gd name="connsiteX4" fmla="*/ 236987 w 630945"/>
                      <a:gd name="connsiteY4" fmla="*/ 0 h 350329"/>
                      <a:gd name="connsiteX5" fmla="*/ 105065 w 630945"/>
                      <a:gd name="connsiteY5" fmla="*/ 42863 h 350329"/>
                      <a:gd name="connsiteX6" fmla="*/ 290 w 630945"/>
                      <a:gd name="connsiteY6" fmla="*/ 177832 h 350329"/>
                      <a:gd name="connsiteX7" fmla="*/ 4100 w 630945"/>
                      <a:gd name="connsiteY7" fmla="*/ 350330 h 350329"/>
                      <a:gd name="connsiteX8" fmla="*/ 626845 w 630945"/>
                      <a:gd name="connsiteY8" fmla="*/ 350330 h 35032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</a:cxnLst>
                    <a:rect l="l" t="t" r="r" b="b"/>
                    <a:pathLst>
                      <a:path w="630945" h="350329">
                        <a:moveTo>
                          <a:pt x="626845" y="350330"/>
                        </a:moveTo>
                        <a:cubicBezTo>
                          <a:pt x="629797" y="270129"/>
                          <a:pt x="631703" y="201263"/>
                          <a:pt x="630655" y="177832"/>
                        </a:cubicBezTo>
                        <a:cubicBezTo>
                          <a:pt x="627512" y="109538"/>
                          <a:pt x="638561" y="47625"/>
                          <a:pt x="525880" y="42863"/>
                        </a:cubicBezTo>
                        <a:cubicBezTo>
                          <a:pt x="460824" y="40100"/>
                          <a:pt x="393959" y="0"/>
                          <a:pt x="393959" y="0"/>
                        </a:cubicBezTo>
                        <a:lnTo>
                          <a:pt x="236987" y="0"/>
                        </a:lnTo>
                        <a:cubicBezTo>
                          <a:pt x="236987" y="0"/>
                          <a:pt x="170121" y="40100"/>
                          <a:pt x="105065" y="42863"/>
                        </a:cubicBezTo>
                        <a:cubicBezTo>
                          <a:pt x="-7615" y="47625"/>
                          <a:pt x="3434" y="109538"/>
                          <a:pt x="290" y="177832"/>
                        </a:cubicBezTo>
                        <a:cubicBezTo>
                          <a:pt x="-757" y="201263"/>
                          <a:pt x="1147" y="270129"/>
                          <a:pt x="4100" y="350330"/>
                        </a:cubicBezTo>
                        <a:lnTo>
                          <a:pt x="626845" y="350330"/>
                        </a:lnTo>
                        <a:close/>
                      </a:path>
                    </a:pathLst>
                  </a:custGeom>
                  <a:solidFill>
                    <a:srgbClr val="E0EEFF"/>
                  </a:solidFill>
                  <a:ln w="952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grpSp>
                <p:nvGrpSpPr>
                  <p:cNvPr id="412" name="组合 411"/>
                  <p:cNvGrpSpPr/>
                  <p:nvPr/>
                </p:nvGrpSpPr>
                <p:grpSpPr>
                  <a:xfrm>
                    <a:off x="8431434" y="3099148"/>
                    <a:ext cx="240982" cy="502128"/>
                    <a:chOff x="8431434" y="3099148"/>
                    <a:chExt cx="240982" cy="502128"/>
                  </a:xfrm>
                </p:grpSpPr>
                <p:grpSp>
                  <p:nvGrpSpPr>
                    <p:cNvPr id="413" name="组合 412"/>
                    <p:cNvGrpSpPr/>
                    <p:nvPr/>
                  </p:nvGrpSpPr>
                  <p:grpSpPr>
                    <a:xfrm>
                      <a:off x="8453056" y="3099148"/>
                      <a:ext cx="192214" cy="161067"/>
                      <a:chOff x="8453056" y="3099148"/>
                      <a:chExt cx="192214" cy="161067"/>
                    </a:xfrm>
                  </p:grpSpPr>
                  <p:sp>
                    <p:nvSpPr>
                      <p:cNvPr id="414" name="任意多边形 413"/>
                      <p:cNvSpPr/>
                      <p:nvPr/>
                    </p:nvSpPr>
                    <p:spPr>
                      <a:xfrm>
                        <a:off x="8453150" y="3099148"/>
                        <a:ext cx="192119" cy="161067"/>
                      </a:xfrm>
                      <a:custGeom>
                        <a:gdLst>
                          <a:gd name="connsiteX0" fmla="*/ 96012 w 192119"/>
                          <a:gd name="connsiteY0" fmla="*/ 161068 h 161067"/>
                          <a:gd name="connsiteX1" fmla="*/ 96012 w 192119"/>
                          <a:gd name="connsiteY1" fmla="*/ 161068 h 161067"/>
                          <a:gd name="connsiteX2" fmla="*/ 0 w 192119"/>
                          <a:gd name="connsiteY2" fmla="*/ 65056 h 161067"/>
                          <a:gd name="connsiteX3" fmla="*/ 0 w 192119"/>
                          <a:gd name="connsiteY3" fmla="*/ 0 h 161067"/>
                          <a:gd name="connsiteX4" fmla="*/ 192120 w 192119"/>
                          <a:gd name="connsiteY4" fmla="*/ 0 h 161067"/>
                          <a:gd name="connsiteX5" fmla="*/ 192120 w 192119"/>
                          <a:gd name="connsiteY5" fmla="*/ 65056 h 161067"/>
                          <a:gd name="connsiteX6" fmla="*/ 96012 w 192119"/>
                          <a:gd name="connsiteY6" fmla="*/ 161068 h 161067"/>
                        </a:gdLst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</a:cxnLst>
                        <a:rect l="l" t="t" r="r" b="b"/>
                        <a:pathLst>
                          <a:path w="192119" h="161067">
                            <a:moveTo>
                              <a:pt x="96012" y="161068"/>
                            </a:moveTo>
                            <a:lnTo>
                              <a:pt x="96012" y="161068"/>
                            </a:lnTo>
                            <a:cubicBezTo>
                              <a:pt x="42958" y="161068"/>
                              <a:pt x="0" y="118110"/>
                              <a:pt x="0" y="65056"/>
                            </a:cubicBezTo>
                            <a:lnTo>
                              <a:pt x="0" y="0"/>
                            </a:lnTo>
                            <a:lnTo>
                              <a:pt x="192120" y="0"/>
                            </a:lnTo>
                            <a:lnTo>
                              <a:pt x="192120" y="65056"/>
                            </a:lnTo>
                            <a:cubicBezTo>
                              <a:pt x="192120" y="118110"/>
                              <a:pt x="149066" y="161068"/>
                              <a:pt x="96012" y="161068"/>
                            </a:cubicBezTo>
                            <a:close/>
                          </a:path>
                        </a:pathLst>
                      </a:custGeom>
                      <a:solidFill>
                        <a:srgbClr val="F28B57"/>
                      </a:solidFill>
                      <a:ln w="9525" cap="flat">
                        <a:noFill/>
                        <a:prstDash val="solid"/>
                        <a:miter/>
                      </a:ln>
                    </p:spPr>
                    <p:txBody>
                      <a:bodyPr rtlCol="0" anchor="ctr"/>
                      <a:lstStyle>
                        <a:defPPr>
                          <a:defRPr lang="zh-CN"/>
                        </a:defPPr>
                        <a:lvl1pPr marL="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1pPr>
                        <a:lvl2pPr marL="457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2pPr>
                        <a:lvl3pPr marL="914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3pPr>
                        <a:lvl4pPr marL="1371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4pPr>
                        <a:lvl5pPr marL="18288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5pPr>
                        <a:lvl6pPr marL="22860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6pPr>
                        <a:lvl7pPr marL="2743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7pPr>
                        <a:lvl8pPr marL="3200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8pPr>
                        <a:lvl9pPr marL="3657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9pPr>
                      </a:lstStyle>
                      <a:p>
                        <a:endParaRPr lang="zh-CN" altLang="en-US"/>
                      </a:p>
                    </p:txBody>
                  </p:sp>
                  <p:sp>
                    <p:nvSpPr>
                      <p:cNvPr id="415" name="任意多边形 414"/>
                      <p:cNvSpPr/>
                      <p:nvPr/>
                    </p:nvSpPr>
                    <p:spPr>
                      <a:xfrm>
                        <a:off x="8453056" y="3127437"/>
                        <a:ext cx="192119" cy="42475"/>
                      </a:xfrm>
                      <a:custGeom>
                        <a:gdLst>
                          <a:gd name="connsiteX0" fmla="*/ 192119 w 192119"/>
                          <a:gd name="connsiteY0" fmla="*/ 0 h 42475"/>
                          <a:gd name="connsiteX1" fmla="*/ 192119 w 192119"/>
                          <a:gd name="connsiteY1" fmla="*/ 32099 h 42475"/>
                          <a:gd name="connsiteX2" fmla="*/ 117538 w 192119"/>
                          <a:gd name="connsiteY2" fmla="*/ 41910 h 42475"/>
                          <a:gd name="connsiteX3" fmla="*/ 0 w 192119"/>
                          <a:gd name="connsiteY3" fmla="*/ 32385 h 42475"/>
                          <a:gd name="connsiteX4" fmla="*/ 0 w 192119"/>
                          <a:gd name="connsiteY4" fmla="*/ 191 h 42475"/>
                          <a:gd name="connsiteX5" fmla="*/ 117538 w 192119"/>
                          <a:gd name="connsiteY5" fmla="*/ 9811 h 42475"/>
                          <a:gd name="connsiteX6" fmla="*/ 192119 w 192119"/>
                          <a:gd name="connsiteY6" fmla="*/ 0 h 42475"/>
                        </a:gdLst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</a:cxnLst>
                        <a:rect l="l" t="t" r="r" b="b"/>
                        <a:pathLst>
                          <a:path w="192119" h="42475">
                            <a:moveTo>
                              <a:pt x="192119" y="0"/>
                            </a:moveTo>
                            <a:lnTo>
                              <a:pt x="192119" y="32099"/>
                            </a:lnTo>
                            <a:cubicBezTo>
                              <a:pt x="168021" y="37338"/>
                              <a:pt x="143065" y="40672"/>
                              <a:pt x="117538" y="41910"/>
                            </a:cubicBezTo>
                            <a:cubicBezTo>
                              <a:pt x="77057" y="43910"/>
                              <a:pt x="37623" y="40577"/>
                              <a:pt x="0" y="32385"/>
                            </a:cubicBezTo>
                            <a:lnTo>
                              <a:pt x="0" y="191"/>
                            </a:lnTo>
                            <a:cubicBezTo>
                              <a:pt x="37529" y="8382"/>
                              <a:pt x="76962" y="11811"/>
                              <a:pt x="117538" y="9811"/>
                            </a:cubicBezTo>
                            <a:cubicBezTo>
                              <a:pt x="143065" y="8573"/>
                              <a:pt x="168021" y="5239"/>
                              <a:pt x="192119" y="0"/>
                            </a:cubicBezTo>
                            <a:close/>
                          </a:path>
                        </a:pathLst>
                      </a:custGeom>
                      <a:solidFill>
                        <a:srgbClr val="E87238"/>
                      </a:solidFill>
                      <a:ln w="9525" cap="flat">
                        <a:noFill/>
                        <a:prstDash val="solid"/>
                        <a:miter/>
                      </a:ln>
                    </p:spPr>
                    <p:txBody>
                      <a:bodyPr rtlCol="0" anchor="ctr"/>
                      <a:lstStyle>
                        <a:defPPr>
                          <a:defRPr lang="zh-CN"/>
                        </a:defPPr>
                        <a:lvl1pPr marL="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1pPr>
                        <a:lvl2pPr marL="457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2pPr>
                        <a:lvl3pPr marL="914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3pPr>
                        <a:lvl4pPr marL="1371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4pPr>
                        <a:lvl5pPr marL="18288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5pPr>
                        <a:lvl6pPr marL="22860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6pPr>
                        <a:lvl7pPr marL="2743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7pPr>
                        <a:lvl8pPr marL="3200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8pPr>
                        <a:lvl9pPr marL="3657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9pPr>
                      </a:lstStyle>
                      <a:p>
                        <a:endParaRPr lang="zh-CN" altLang="en-US"/>
                      </a:p>
                    </p:txBody>
                  </p:sp>
                </p:grpSp>
                <p:grpSp>
                  <p:nvGrpSpPr>
                    <p:cNvPr id="416" name="组合 415"/>
                    <p:cNvGrpSpPr/>
                    <p:nvPr/>
                  </p:nvGrpSpPr>
                  <p:grpSpPr>
                    <a:xfrm>
                      <a:off x="8431434" y="3156567"/>
                      <a:ext cx="240982" cy="444710"/>
                      <a:chOff x="8431434" y="3156567"/>
                      <a:chExt cx="240982" cy="444710"/>
                    </a:xfrm>
                  </p:grpSpPr>
                  <p:grpSp>
                    <p:nvGrpSpPr>
                      <p:cNvPr id="417" name="组合 416"/>
                      <p:cNvGrpSpPr/>
                      <p:nvPr/>
                    </p:nvGrpSpPr>
                    <p:grpSpPr>
                      <a:xfrm>
                        <a:off x="8448245" y="3245814"/>
                        <a:ext cx="184346" cy="355463"/>
                        <a:chOff x="8448245" y="3245814"/>
                        <a:chExt cx="184346" cy="355463"/>
                      </a:xfrm>
                      <a:solidFill>
                        <a:srgbClr val="0D315C"/>
                      </a:solidFill>
                    </p:grpSpPr>
                    <p:sp>
                      <p:nvSpPr>
                        <p:cNvPr id="418" name="任意多边形 417"/>
                        <p:cNvSpPr/>
                        <p:nvPr/>
                      </p:nvSpPr>
                      <p:spPr>
                        <a:xfrm>
                          <a:off x="8513102" y="3245814"/>
                          <a:ext cx="77019" cy="115303"/>
                        </a:xfrm>
                        <a:custGeom>
                          <a:gdLst>
                            <a:gd name="connsiteX0" fmla="*/ 7867 w 77019"/>
                            <a:gd name="connsiteY0" fmla="*/ 12878 h 115303"/>
                            <a:gd name="connsiteX1" fmla="*/ 25297 w 77019"/>
                            <a:gd name="connsiteY1" fmla="*/ 1829 h 115303"/>
                            <a:gd name="connsiteX2" fmla="*/ 67588 w 77019"/>
                            <a:gd name="connsiteY2" fmla="*/ 2782 h 115303"/>
                            <a:gd name="connsiteX3" fmla="*/ 64445 w 77019"/>
                            <a:gd name="connsiteY3" fmla="*/ 111557 h 115303"/>
                            <a:gd name="connsiteX4" fmla="*/ 25583 w 77019"/>
                            <a:gd name="connsiteY4" fmla="*/ 114700 h 115303"/>
                            <a:gd name="connsiteX5" fmla="*/ 3294 w 77019"/>
                            <a:gd name="connsiteY5" fmla="*/ 94031 h 115303"/>
                            <a:gd name="connsiteX6" fmla="*/ 7867 w 77019"/>
                            <a:gd name="connsiteY6" fmla="*/ 12878 h 115303"/>
                          </a:gdLst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  <a:cxn ang="0">
                              <a:pos x="connsiteX6" y="connsiteY6"/>
                            </a:cxn>
                          </a:cxnLst>
                          <a:rect l="l" t="t" r="r" b="b"/>
                          <a:pathLst>
                            <a:path w="77019" h="115303">
                              <a:moveTo>
                                <a:pt x="7867" y="12878"/>
                              </a:moveTo>
                              <a:cubicBezTo>
                                <a:pt x="11486" y="6592"/>
                                <a:pt x="18058" y="2686"/>
                                <a:pt x="25297" y="1829"/>
                              </a:cubicBezTo>
                              <a:cubicBezTo>
                                <a:pt x="36822" y="305"/>
                                <a:pt x="59492" y="-1790"/>
                                <a:pt x="67588" y="2782"/>
                              </a:cubicBezTo>
                              <a:cubicBezTo>
                                <a:pt x="78733" y="9163"/>
                                <a:pt x="82638" y="103556"/>
                                <a:pt x="64445" y="111557"/>
                              </a:cubicBezTo>
                              <a:cubicBezTo>
                                <a:pt x="54539" y="115843"/>
                                <a:pt x="38346" y="115748"/>
                                <a:pt x="25583" y="114700"/>
                              </a:cubicBezTo>
                              <a:cubicBezTo>
                                <a:pt x="14248" y="113748"/>
                                <a:pt x="4914" y="105271"/>
                                <a:pt x="3294" y="94031"/>
                              </a:cubicBezTo>
                              <a:cubicBezTo>
                                <a:pt x="-135" y="71076"/>
                                <a:pt x="-3563" y="32404"/>
                                <a:pt x="7867" y="12878"/>
                              </a:cubicBezTo>
                              <a:close/>
                            </a:path>
                          </a:pathLst>
                        </a:custGeom>
                        <a:solidFill>
                          <a:srgbClr val="0D315C"/>
                        </a:solidFill>
                        <a:ln w="9525" cap="flat">
                          <a:noFill/>
                          <a:prstDash val="solid"/>
                          <a:miter/>
                        </a:ln>
                      </p:spPr>
                      <p:txBody>
                        <a:bodyPr rtlCol="0" anchor="ctr"/>
                        <a:lstStyle>
                          <a:defPPr>
                            <a:defRPr lang="zh-CN"/>
                          </a:defPPr>
                          <a:lvl1pPr marL="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1pPr>
                          <a:lvl2pPr marL="4572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2pPr>
                          <a:lvl3pPr marL="9144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3pPr>
                          <a:lvl4pPr marL="13716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4pPr>
                          <a:lvl5pPr marL="18288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5pPr>
                          <a:lvl6pPr marL="22860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6pPr>
                          <a:lvl7pPr marL="27432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7pPr>
                          <a:lvl8pPr marL="32004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8pPr>
                          <a:lvl9pPr marL="36576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9pPr>
                        </a:lstStyle>
                        <a:p>
                          <a:endParaRPr lang="zh-CN" altLang="en-US"/>
                        </a:p>
                      </p:txBody>
                    </p:sp>
                    <p:sp>
                      <p:nvSpPr>
                        <p:cNvPr id="419" name="任意多边形 418"/>
                        <p:cNvSpPr/>
                        <p:nvPr/>
                      </p:nvSpPr>
                      <p:spPr>
                        <a:xfrm>
                          <a:off x="8448245" y="3339464"/>
                          <a:ext cx="97583" cy="194396"/>
                        </a:xfrm>
                        <a:custGeom>
                          <a:gdLst>
                            <a:gd name="connsiteX0" fmla="*/ 85582 w 97583"/>
                            <a:gd name="connsiteY0" fmla="*/ 0 h 194396"/>
                            <a:gd name="connsiteX1" fmla="*/ 142 w 97583"/>
                            <a:gd name="connsiteY1" fmla="*/ 170117 h 194396"/>
                            <a:gd name="connsiteX2" fmla="*/ 70342 w 97583"/>
                            <a:gd name="connsiteY2" fmla="*/ 194310 h 194396"/>
                            <a:gd name="connsiteX3" fmla="*/ 97584 w 97583"/>
                            <a:gd name="connsiteY3" fmla="*/ 1048 h 194396"/>
                            <a:gd name="connsiteX4" fmla="*/ 85582 w 97583"/>
                            <a:gd name="connsiteY4" fmla="*/ 0 h 194396"/>
                          </a:gdLst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</a:cxnLst>
                          <a:rect l="l" t="t" r="r" b="b"/>
                          <a:pathLst>
                            <a:path w="97583" h="194396">
                              <a:moveTo>
                                <a:pt x="85582" y="0"/>
                              </a:moveTo>
                              <a:cubicBezTo>
                                <a:pt x="85582" y="0"/>
                                <a:pt x="-4048" y="163544"/>
                                <a:pt x="142" y="170117"/>
                              </a:cubicBezTo>
                              <a:cubicBezTo>
                                <a:pt x="4334" y="176784"/>
                                <a:pt x="55293" y="195834"/>
                                <a:pt x="70342" y="194310"/>
                              </a:cubicBezTo>
                              <a:cubicBezTo>
                                <a:pt x="85391" y="192786"/>
                                <a:pt x="97584" y="1048"/>
                                <a:pt x="97584" y="1048"/>
                              </a:cubicBezTo>
                              <a:lnTo>
                                <a:pt x="85582" y="0"/>
                              </a:lnTo>
                              <a:close/>
                            </a:path>
                          </a:pathLst>
                        </a:custGeom>
                        <a:solidFill>
                          <a:srgbClr val="0D315C"/>
                        </a:solidFill>
                        <a:ln w="9525" cap="flat">
                          <a:noFill/>
                          <a:prstDash val="solid"/>
                          <a:miter/>
                        </a:ln>
                      </p:spPr>
                      <p:txBody>
                        <a:bodyPr rtlCol="0" anchor="ctr"/>
                        <a:lstStyle>
                          <a:defPPr>
                            <a:defRPr lang="zh-CN"/>
                          </a:defPPr>
                          <a:lvl1pPr marL="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1pPr>
                          <a:lvl2pPr marL="4572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2pPr>
                          <a:lvl3pPr marL="9144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3pPr>
                          <a:lvl4pPr marL="13716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4pPr>
                          <a:lvl5pPr marL="18288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5pPr>
                          <a:lvl6pPr marL="22860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6pPr>
                          <a:lvl7pPr marL="27432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7pPr>
                          <a:lvl8pPr marL="32004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8pPr>
                          <a:lvl9pPr marL="36576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9pPr>
                        </a:lstStyle>
                        <a:p>
                          <a:endParaRPr lang="zh-CN" altLang="en-US"/>
                        </a:p>
                      </p:txBody>
                    </p:sp>
                    <p:sp>
                      <p:nvSpPr>
                        <p:cNvPr id="420" name="任意多边形 419"/>
                        <p:cNvSpPr/>
                        <p:nvPr/>
                      </p:nvSpPr>
                      <p:spPr>
                        <a:xfrm>
                          <a:off x="8543346" y="3338321"/>
                          <a:ext cx="89245" cy="262956"/>
                        </a:xfrm>
                        <a:custGeom>
                          <a:gdLst>
                            <a:gd name="connsiteX0" fmla="*/ 7913 w 89245"/>
                            <a:gd name="connsiteY0" fmla="*/ 3905 h 262956"/>
                            <a:gd name="connsiteX1" fmla="*/ 6293 w 89245"/>
                            <a:gd name="connsiteY1" fmla="*/ 260318 h 262956"/>
                            <a:gd name="connsiteX2" fmla="*/ 88018 w 89245"/>
                            <a:gd name="connsiteY2" fmla="*/ 250793 h 262956"/>
                            <a:gd name="connsiteX3" fmla="*/ 21343 w 89245"/>
                            <a:gd name="connsiteY3" fmla="*/ 0 h 262956"/>
                            <a:gd name="connsiteX4" fmla="*/ 7913 w 89245"/>
                            <a:gd name="connsiteY4" fmla="*/ 3905 h 262956"/>
                          </a:gdLst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</a:cxnLst>
                          <a:rect l="l" t="t" r="r" b="b"/>
                          <a:pathLst>
                            <a:path w="89245" h="262956">
                              <a:moveTo>
                                <a:pt x="7913" y="3905"/>
                              </a:moveTo>
                              <a:cubicBezTo>
                                <a:pt x="7913" y="3905"/>
                                <a:pt x="-8756" y="254699"/>
                                <a:pt x="6293" y="260318"/>
                              </a:cubicBezTo>
                              <a:cubicBezTo>
                                <a:pt x="21343" y="265843"/>
                                <a:pt x="76111" y="262700"/>
                                <a:pt x="88018" y="250793"/>
                              </a:cubicBezTo>
                              <a:cubicBezTo>
                                <a:pt x="99924" y="238887"/>
                                <a:pt x="21343" y="0"/>
                                <a:pt x="21343" y="0"/>
                              </a:cubicBezTo>
                              <a:lnTo>
                                <a:pt x="7913" y="3905"/>
                              </a:lnTo>
                              <a:close/>
                            </a:path>
                          </a:pathLst>
                        </a:custGeom>
                        <a:solidFill>
                          <a:srgbClr val="0D315C"/>
                        </a:solidFill>
                        <a:ln w="9525" cap="flat">
                          <a:noFill/>
                          <a:prstDash val="solid"/>
                          <a:miter/>
                        </a:ln>
                      </p:spPr>
                      <p:txBody>
                        <a:bodyPr rtlCol="0" anchor="ctr"/>
                        <a:lstStyle>
                          <a:defPPr>
                            <a:defRPr lang="zh-CN"/>
                          </a:defPPr>
                          <a:lvl1pPr marL="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1pPr>
                          <a:lvl2pPr marL="4572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2pPr>
                          <a:lvl3pPr marL="9144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3pPr>
                          <a:lvl4pPr marL="13716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4pPr>
                          <a:lvl5pPr marL="18288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5pPr>
                          <a:lvl6pPr marL="22860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6pPr>
                          <a:lvl7pPr marL="27432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7pPr>
                          <a:lvl8pPr marL="32004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8pPr>
                          <a:lvl9pPr marL="36576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9pPr>
                        </a:lstStyle>
                        <a:p>
                          <a:endParaRPr lang="zh-CN" altLang="en-US"/>
                        </a:p>
                      </p:txBody>
                    </p:sp>
                  </p:grpSp>
                  <p:grpSp>
                    <p:nvGrpSpPr>
                      <p:cNvPr id="421" name="组合 420"/>
                      <p:cNvGrpSpPr/>
                      <p:nvPr/>
                    </p:nvGrpSpPr>
                    <p:grpSpPr>
                      <a:xfrm>
                        <a:off x="8431434" y="3156567"/>
                        <a:ext cx="240982" cy="179564"/>
                        <a:chOff x="8431434" y="3156567"/>
                        <a:chExt cx="240982" cy="179564"/>
                      </a:xfrm>
                    </p:grpSpPr>
                    <p:sp>
                      <p:nvSpPr>
                        <p:cNvPr id="422" name="任意多边形 421"/>
                        <p:cNvSpPr/>
                        <p:nvPr/>
                      </p:nvSpPr>
                      <p:spPr>
                        <a:xfrm>
                          <a:off x="8431434" y="3156567"/>
                          <a:ext cx="122726" cy="179564"/>
                        </a:xfrm>
                        <a:custGeom>
                          <a:gdLst>
                            <a:gd name="connsiteX0" fmla="*/ 14668 w 122726"/>
                            <a:gd name="connsiteY0" fmla="*/ 589 h 179564"/>
                            <a:gd name="connsiteX1" fmla="*/ 21717 w 122726"/>
                            <a:gd name="connsiteY1" fmla="*/ 1255 h 179564"/>
                            <a:gd name="connsiteX2" fmla="*/ 122587 w 122726"/>
                            <a:gd name="connsiteY2" fmla="*/ 90695 h 179564"/>
                            <a:gd name="connsiteX3" fmla="*/ 66580 w 122726"/>
                            <a:gd name="connsiteY3" fmla="*/ 177087 h 179564"/>
                            <a:gd name="connsiteX4" fmla="*/ 54483 w 122726"/>
                            <a:gd name="connsiteY4" fmla="*/ 175658 h 179564"/>
                            <a:gd name="connsiteX5" fmla="*/ 0 w 122726"/>
                            <a:gd name="connsiteY5" fmla="*/ 11828 h 179564"/>
                            <a:gd name="connsiteX6" fmla="*/ 4667 w 122726"/>
                            <a:gd name="connsiteY6" fmla="*/ 4875 h 179564"/>
                            <a:gd name="connsiteX7" fmla="*/ 14668 w 122726"/>
                            <a:gd name="connsiteY7" fmla="*/ 589 h 179564"/>
                          </a:gdLst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  <a:cxn ang="0">
                              <a:pos x="connsiteX6" y="connsiteY6"/>
                            </a:cxn>
                            <a:cxn ang="0">
                              <a:pos x="connsiteX7" y="connsiteY7"/>
                            </a:cxn>
                          </a:cxnLst>
                          <a:rect l="l" t="t" r="r" b="b"/>
                          <a:pathLst>
                            <a:path w="122726" h="179564">
                              <a:moveTo>
                                <a:pt x="14668" y="589"/>
                              </a:moveTo>
                              <a:cubicBezTo>
                                <a:pt x="17050" y="-364"/>
                                <a:pt x="19621" y="-173"/>
                                <a:pt x="21717" y="1255"/>
                              </a:cubicBezTo>
                              <a:cubicBezTo>
                                <a:pt x="39148" y="13257"/>
                                <a:pt x="119348" y="69454"/>
                                <a:pt x="122587" y="90695"/>
                              </a:cubicBezTo>
                              <a:cubicBezTo>
                                <a:pt x="125444" y="109650"/>
                                <a:pt x="83629" y="158227"/>
                                <a:pt x="66580" y="177087"/>
                              </a:cubicBezTo>
                              <a:cubicBezTo>
                                <a:pt x="63151" y="180897"/>
                                <a:pt x="56959" y="180230"/>
                                <a:pt x="54483" y="175658"/>
                              </a:cubicBezTo>
                              <a:cubicBezTo>
                                <a:pt x="40291" y="149179"/>
                                <a:pt x="762" y="70693"/>
                                <a:pt x="0" y="11828"/>
                              </a:cubicBezTo>
                              <a:cubicBezTo>
                                <a:pt x="0" y="8780"/>
                                <a:pt x="1905" y="6018"/>
                                <a:pt x="4667" y="4875"/>
                              </a:cubicBezTo>
                              <a:lnTo>
                                <a:pt x="14668" y="589"/>
                              </a:lnTo>
                              <a:close/>
                            </a:path>
                          </a:pathLst>
                        </a:custGeom>
                        <a:solidFill>
                          <a:srgbClr val="E0EEFF"/>
                        </a:solidFill>
                        <a:ln w="9525" cap="flat">
                          <a:noFill/>
                          <a:prstDash val="solid"/>
                          <a:miter/>
                        </a:ln>
                      </p:spPr>
                      <p:txBody>
                        <a:bodyPr rtlCol="0" anchor="ctr"/>
                        <a:lstStyle>
                          <a:defPPr>
                            <a:defRPr lang="zh-CN"/>
                          </a:defPPr>
                          <a:lvl1pPr marL="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1pPr>
                          <a:lvl2pPr marL="4572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2pPr>
                          <a:lvl3pPr marL="9144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3pPr>
                          <a:lvl4pPr marL="13716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4pPr>
                          <a:lvl5pPr marL="18288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5pPr>
                          <a:lvl6pPr marL="22860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6pPr>
                          <a:lvl7pPr marL="27432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7pPr>
                          <a:lvl8pPr marL="32004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8pPr>
                          <a:lvl9pPr marL="36576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9pPr>
                        </a:lstStyle>
                        <a:p>
                          <a:endParaRPr lang="zh-CN" altLang="en-US"/>
                        </a:p>
                      </p:txBody>
                    </p:sp>
                    <p:sp>
                      <p:nvSpPr>
                        <p:cNvPr id="423" name="任意多边形 422"/>
                        <p:cNvSpPr/>
                        <p:nvPr/>
                      </p:nvSpPr>
                      <p:spPr>
                        <a:xfrm>
                          <a:off x="8549690" y="3156567"/>
                          <a:ext cx="122726" cy="179564"/>
                        </a:xfrm>
                        <a:custGeom>
                          <a:gdLst>
                            <a:gd name="connsiteX0" fmla="*/ 108058 w 122726"/>
                            <a:gd name="connsiteY0" fmla="*/ 589 h 179564"/>
                            <a:gd name="connsiteX1" fmla="*/ 101009 w 122726"/>
                            <a:gd name="connsiteY1" fmla="*/ 1255 h 179564"/>
                            <a:gd name="connsiteX2" fmla="*/ 139 w 122726"/>
                            <a:gd name="connsiteY2" fmla="*/ 90695 h 179564"/>
                            <a:gd name="connsiteX3" fmla="*/ 56146 w 122726"/>
                            <a:gd name="connsiteY3" fmla="*/ 177087 h 179564"/>
                            <a:gd name="connsiteX4" fmla="*/ 68243 w 122726"/>
                            <a:gd name="connsiteY4" fmla="*/ 175658 h 179564"/>
                            <a:gd name="connsiteX5" fmla="*/ 122726 w 122726"/>
                            <a:gd name="connsiteY5" fmla="*/ 11828 h 179564"/>
                            <a:gd name="connsiteX6" fmla="*/ 118059 w 122726"/>
                            <a:gd name="connsiteY6" fmla="*/ 4875 h 179564"/>
                            <a:gd name="connsiteX7" fmla="*/ 108058 w 122726"/>
                            <a:gd name="connsiteY7" fmla="*/ 589 h 179564"/>
                          </a:gdLst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  <a:cxn ang="0">
                              <a:pos x="connsiteX6" y="connsiteY6"/>
                            </a:cxn>
                            <a:cxn ang="0">
                              <a:pos x="connsiteX7" y="connsiteY7"/>
                            </a:cxn>
                          </a:cxnLst>
                          <a:rect l="l" t="t" r="r" b="b"/>
                          <a:pathLst>
                            <a:path w="122726" h="179564">
                              <a:moveTo>
                                <a:pt x="108058" y="589"/>
                              </a:moveTo>
                              <a:cubicBezTo>
                                <a:pt x="105677" y="-364"/>
                                <a:pt x="103105" y="-173"/>
                                <a:pt x="101009" y="1255"/>
                              </a:cubicBezTo>
                              <a:cubicBezTo>
                                <a:pt x="83579" y="13257"/>
                                <a:pt x="3378" y="69454"/>
                                <a:pt x="139" y="90695"/>
                              </a:cubicBezTo>
                              <a:cubicBezTo>
                                <a:pt x="-2718" y="109650"/>
                                <a:pt x="39097" y="158227"/>
                                <a:pt x="56146" y="177087"/>
                              </a:cubicBezTo>
                              <a:cubicBezTo>
                                <a:pt x="59575" y="180897"/>
                                <a:pt x="65767" y="180230"/>
                                <a:pt x="68243" y="175658"/>
                              </a:cubicBezTo>
                              <a:cubicBezTo>
                                <a:pt x="82436" y="149179"/>
                                <a:pt x="121964" y="70693"/>
                                <a:pt x="122726" y="11828"/>
                              </a:cubicBezTo>
                              <a:cubicBezTo>
                                <a:pt x="122726" y="8780"/>
                                <a:pt x="120821" y="6018"/>
                                <a:pt x="118059" y="4875"/>
                              </a:cubicBezTo>
                              <a:lnTo>
                                <a:pt x="108058" y="589"/>
                              </a:lnTo>
                              <a:close/>
                            </a:path>
                          </a:pathLst>
                        </a:custGeom>
                        <a:solidFill>
                          <a:srgbClr val="E0EEFF"/>
                        </a:solidFill>
                        <a:ln w="9525" cap="flat">
                          <a:noFill/>
                          <a:prstDash val="solid"/>
                          <a:miter/>
                        </a:ln>
                      </p:spPr>
                      <p:txBody>
                        <a:bodyPr rtlCol="0" anchor="ctr"/>
                        <a:lstStyle>
                          <a:defPPr>
                            <a:defRPr lang="zh-CN"/>
                          </a:defPPr>
                          <a:lvl1pPr marL="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1pPr>
                          <a:lvl2pPr marL="4572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2pPr>
                          <a:lvl3pPr marL="9144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3pPr>
                          <a:lvl4pPr marL="13716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4pPr>
                          <a:lvl5pPr marL="18288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5pPr>
                          <a:lvl6pPr marL="22860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6pPr>
                          <a:lvl7pPr marL="27432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7pPr>
                          <a:lvl8pPr marL="32004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8pPr>
                          <a:lvl9pPr marL="36576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9pPr>
                        </a:lstStyle>
                        <a:p>
                          <a:endParaRPr lang="zh-CN" altLang="en-US"/>
                        </a:p>
                      </p:txBody>
                    </p:sp>
                    <p:grpSp>
                      <p:nvGrpSpPr>
                        <p:cNvPr id="424" name="组合 423"/>
                        <p:cNvGrpSpPr/>
                        <p:nvPr/>
                      </p:nvGrpSpPr>
                      <p:grpSpPr>
                        <a:xfrm>
                          <a:off x="8473153" y="3242214"/>
                          <a:ext cx="195643" cy="92583"/>
                          <a:chOff x="8473153" y="3242214"/>
                          <a:chExt cx="195643" cy="92583"/>
                        </a:xfrm>
                        <a:solidFill>
                          <a:srgbClr val="89BFFF"/>
                        </a:solidFill>
                      </p:grpSpPr>
                      <p:sp>
                        <p:nvSpPr>
                          <p:cNvPr id="425" name="任意多边形 424"/>
                          <p:cNvSpPr/>
                          <p:nvPr/>
                        </p:nvSpPr>
                        <p:spPr>
                          <a:xfrm>
                            <a:off x="8549829" y="3242214"/>
                            <a:ext cx="118967" cy="90493"/>
                          </a:xfrm>
                          <a:custGeom>
                            <a:gdLst>
                              <a:gd name="connsiteX0" fmla="*/ 1048 w 118967"/>
                              <a:gd name="connsiteY0" fmla="*/ 0 h 90493"/>
                              <a:gd name="connsiteX1" fmla="*/ 3334 w 118967"/>
                              <a:gd name="connsiteY1" fmla="*/ 18383 h 90493"/>
                              <a:gd name="connsiteX2" fmla="*/ 3143 w 118967"/>
                              <a:gd name="connsiteY2" fmla="*/ 17621 h 90493"/>
                              <a:gd name="connsiteX3" fmla="*/ 31242 w 118967"/>
                              <a:gd name="connsiteY3" fmla="*/ 55817 h 90493"/>
                              <a:gd name="connsiteX4" fmla="*/ 46673 w 118967"/>
                              <a:gd name="connsiteY4" fmla="*/ 73057 h 90493"/>
                              <a:gd name="connsiteX5" fmla="*/ 50864 w 118967"/>
                              <a:gd name="connsiteY5" fmla="*/ 76676 h 90493"/>
                              <a:gd name="connsiteX6" fmla="*/ 55055 w 118967"/>
                              <a:gd name="connsiteY6" fmla="*/ 79534 h 90493"/>
                              <a:gd name="connsiteX7" fmla="*/ 58769 w 118967"/>
                              <a:gd name="connsiteY7" fmla="*/ 80963 h 90493"/>
                              <a:gd name="connsiteX8" fmla="*/ 61913 w 118967"/>
                              <a:gd name="connsiteY8" fmla="*/ 80105 h 90493"/>
                              <a:gd name="connsiteX9" fmla="*/ 77819 w 118967"/>
                              <a:gd name="connsiteY9" fmla="*/ 65151 h 90493"/>
                              <a:gd name="connsiteX10" fmla="*/ 92012 w 118967"/>
                              <a:gd name="connsiteY10" fmla="*/ 46482 h 90493"/>
                              <a:gd name="connsiteX11" fmla="*/ 118967 w 118967"/>
                              <a:gd name="connsiteY11" fmla="*/ 7144 h 90493"/>
                              <a:gd name="connsiteX12" fmla="*/ 97917 w 118967"/>
                              <a:gd name="connsiteY12" fmla="*/ 50292 h 90493"/>
                              <a:gd name="connsiteX13" fmla="*/ 84582 w 118967"/>
                              <a:gd name="connsiteY13" fmla="*/ 70485 h 90493"/>
                              <a:gd name="connsiteX14" fmla="*/ 66294 w 118967"/>
                              <a:gd name="connsiteY14" fmla="*/ 88392 h 90493"/>
                              <a:gd name="connsiteX15" fmla="*/ 58008 w 118967"/>
                              <a:gd name="connsiteY15" fmla="*/ 90488 h 90493"/>
                              <a:gd name="connsiteX16" fmla="*/ 50578 w 118967"/>
                              <a:gd name="connsiteY16" fmla="*/ 87916 h 90493"/>
                              <a:gd name="connsiteX17" fmla="*/ 44958 w 118967"/>
                              <a:gd name="connsiteY17" fmla="*/ 84106 h 90493"/>
                              <a:gd name="connsiteX18" fmla="*/ 40196 w 118967"/>
                              <a:gd name="connsiteY18" fmla="*/ 79820 h 90493"/>
                              <a:gd name="connsiteX19" fmla="*/ 24575 w 118967"/>
                              <a:gd name="connsiteY19" fmla="*/ 60865 h 90493"/>
                              <a:gd name="connsiteX20" fmla="*/ 286 w 118967"/>
                              <a:gd name="connsiteY20" fmla="*/ 19336 h 90493"/>
                              <a:gd name="connsiteX21" fmla="*/ 0 w 118967"/>
                              <a:gd name="connsiteY21" fmla="*/ 18860 h 90493"/>
                              <a:gd name="connsiteX22" fmla="*/ 0 w 118967"/>
                              <a:gd name="connsiteY22" fmla="*/ 18574 h 90493"/>
                              <a:gd name="connsiteX23" fmla="*/ 1048 w 118967"/>
                              <a:gd name="connsiteY23" fmla="*/ 0 h 90493"/>
                            </a:gdLst>
                            <a:cxnLst>
                              <a:cxn ang="0">
                                <a:pos x="connsiteX0" y="connsiteY0"/>
                              </a:cxn>
                              <a:cxn ang="0">
                                <a:pos x="connsiteX1" y="connsiteY1"/>
                              </a:cxn>
                              <a:cxn ang="0">
                                <a:pos x="connsiteX2" y="connsiteY2"/>
                              </a:cxn>
                              <a:cxn ang="0">
                                <a:pos x="connsiteX3" y="connsiteY3"/>
                              </a:cxn>
                              <a:cxn ang="0">
                                <a:pos x="connsiteX4" y="connsiteY4"/>
                              </a:cxn>
                              <a:cxn ang="0">
                                <a:pos x="connsiteX5" y="connsiteY5"/>
                              </a:cxn>
                              <a:cxn ang="0">
                                <a:pos x="connsiteX6" y="connsiteY6"/>
                              </a:cxn>
                              <a:cxn ang="0">
                                <a:pos x="connsiteX7" y="connsiteY7"/>
                              </a:cxn>
                              <a:cxn ang="0">
                                <a:pos x="connsiteX8" y="connsiteY8"/>
                              </a:cxn>
                              <a:cxn ang="0">
                                <a:pos x="connsiteX9" y="connsiteY9"/>
                              </a:cxn>
                              <a:cxn ang="0">
                                <a:pos x="connsiteX10" y="connsiteY10"/>
                              </a:cxn>
                              <a:cxn ang="0">
                                <a:pos x="connsiteX11" y="connsiteY11"/>
                              </a:cxn>
                              <a:cxn ang="0">
                                <a:pos x="connsiteX12" y="connsiteY12"/>
                              </a:cxn>
                              <a:cxn ang="0">
                                <a:pos x="connsiteX13" y="connsiteY13"/>
                              </a:cxn>
                              <a:cxn ang="0">
                                <a:pos x="connsiteX14" y="connsiteY14"/>
                              </a:cxn>
                              <a:cxn ang="0">
                                <a:pos x="connsiteX15" y="connsiteY15"/>
                              </a:cxn>
                              <a:cxn ang="0">
                                <a:pos x="connsiteX16" y="connsiteY16"/>
                              </a:cxn>
                              <a:cxn ang="0">
                                <a:pos x="connsiteX17" y="connsiteY17"/>
                              </a:cxn>
                              <a:cxn ang="0">
                                <a:pos x="connsiteX18" y="connsiteY18"/>
                              </a:cxn>
                              <a:cxn ang="0">
                                <a:pos x="connsiteX19" y="connsiteY19"/>
                              </a:cxn>
                              <a:cxn ang="0">
                                <a:pos x="connsiteX20" y="connsiteY20"/>
                              </a:cxn>
                              <a:cxn ang="0">
                                <a:pos x="connsiteX21" y="connsiteY21"/>
                              </a:cxn>
                              <a:cxn ang="0">
                                <a:pos x="connsiteX22" y="connsiteY22"/>
                              </a:cxn>
                              <a:cxn ang="0">
                                <a:pos x="connsiteX23" y="connsiteY23"/>
                              </a:cxn>
                            </a:cxnLst>
                            <a:rect l="l" t="t" r="r" b="b"/>
                            <a:pathLst>
                              <a:path w="118967" h="90493">
                                <a:moveTo>
                                  <a:pt x="1048" y="0"/>
                                </a:moveTo>
                                <a:cubicBezTo>
                                  <a:pt x="2000" y="6096"/>
                                  <a:pt x="2667" y="12287"/>
                                  <a:pt x="3334" y="18383"/>
                                </a:cubicBezTo>
                                <a:lnTo>
                                  <a:pt x="3143" y="17621"/>
                                </a:lnTo>
                                <a:cubicBezTo>
                                  <a:pt x="12287" y="30575"/>
                                  <a:pt x="21431" y="43529"/>
                                  <a:pt x="31242" y="55817"/>
                                </a:cubicBezTo>
                                <a:cubicBezTo>
                                  <a:pt x="36100" y="61913"/>
                                  <a:pt x="41243" y="67818"/>
                                  <a:pt x="46673" y="73057"/>
                                </a:cubicBezTo>
                                <a:cubicBezTo>
                                  <a:pt x="48006" y="74390"/>
                                  <a:pt x="49339" y="75629"/>
                                  <a:pt x="50864" y="76676"/>
                                </a:cubicBezTo>
                                <a:cubicBezTo>
                                  <a:pt x="52292" y="77819"/>
                                  <a:pt x="53721" y="78867"/>
                                  <a:pt x="55055" y="79534"/>
                                </a:cubicBezTo>
                                <a:cubicBezTo>
                                  <a:pt x="56579" y="80582"/>
                                  <a:pt x="57626" y="80486"/>
                                  <a:pt x="58769" y="80963"/>
                                </a:cubicBezTo>
                                <a:cubicBezTo>
                                  <a:pt x="59341" y="81058"/>
                                  <a:pt x="60579" y="80677"/>
                                  <a:pt x="61913" y="80105"/>
                                </a:cubicBezTo>
                                <a:cubicBezTo>
                                  <a:pt x="67533" y="77057"/>
                                  <a:pt x="72866" y="70866"/>
                                  <a:pt x="77819" y="65151"/>
                                </a:cubicBezTo>
                                <a:cubicBezTo>
                                  <a:pt x="82772" y="59150"/>
                                  <a:pt x="87439" y="52864"/>
                                  <a:pt x="92012" y="46482"/>
                                </a:cubicBezTo>
                                <a:cubicBezTo>
                                  <a:pt x="101155" y="33623"/>
                                  <a:pt x="110014" y="20479"/>
                                  <a:pt x="118967" y="7144"/>
                                </a:cubicBezTo>
                                <a:cubicBezTo>
                                  <a:pt x="113062" y="22003"/>
                                  <a:pt x="106013" y="36385"/>
                                  <a:pt x="97917" y="50292"/>
                                </a:cubicBezTo>
                                <a:cubicBezTo>
                                  <a:pt x="93821" y="57245"/>
                                  <a:pt x="89535" y="64008"/>
                                  <a:pt x="84582" y="70485"/>
                                </a:cubicBezTo>
                                <a:cubicBezTo>
                                  <a:pt x="79534" y="76962"/>
                                  <a:pt x="74581" y="83439"/>
                                  <a:pt x="66294" y="88392"/>
                                </a:cubicBezTo>
                                <a:cubicBezTo>
                                  <a:pt x="64008" y="89440"/>
                                  <a:pt x="61436" y="90583"/>
                                  <a:pt x="58008" y="90488"/>
                                </a:cubicBezTo>
                                <a:cubicBezTo>
                                  <a:pt x="55340" y="89916"/>
                                  <a:pt x="52388" y="89249"/>
                                  <a:pt x="50578" y="87916"/>
                                </a:cubicBezTo>
                                <a:cubicBezTo>
                                  <a:pt x="48387" y="86773"/>
                                  <a:pt x="46577" y="85439"/>
                                  <a:pt x="44958" y="84106"/>
                                </a:cubicBezTo>
                                <a:cubicBezTo>
                                  <a:pt x="43149" y="82772"/>
                                  <a:pt x="41720" y="81343"/>
                                  <a:pt x="40196" y="79820"/>
                                </a:cubicBezTo>
                                <a:cubicBezTo>
                                  <a:pt x="34195" y="73914"/>
                                  <a:pt x="29242" y="67532"/>
                                  <a:pt x="24575" y="60865"/>
                                </a:cubicBezTo>
                                <a:cubicBezTo>
                                  <a:pt x="15335" y="47625"/>
                                  <a:pt x="7144" y="33814"/>
                                  <a:pt x="286" y="19336"/>
                                </a:cubicBezTo>
                                <a:lnTo>
                                  <a:pt x="0" y="18860"/>
                                </a:lnTo>
                                <a:lnTo>
                                  <a:pt x="0" y="18574"/>
                                </a:lnTo>
                                <a:cubicBezTo>
                                  <a:pt x="286" y="12383"/>
                                  <a:pt x="476" y="6191"/>
                                  <a:pt x="1048" y="0"/>
                                </a:cubicBezTo>
                                <a:close/>
                              </a:path>
                            </a:pathLst>
                          </a:custGeom>
                          <a:solidFill>
                            <a:srgbClr val="89BFFF"/>
                          </a:solidFill>
                          <a:ln w="9525" cap="flat">
                            <a:noFill/>
                            <a:prstDash val="solid"/>
                            <a:miter/>
                          </a:ln>
                        </p:spPr>
                        <p:txBody>
                          <a:bodyPr rtlCol="0" anchor="ctr"/>
                          <a:lstStyle>
                            <a:defPPr>
                              <a:defRPr lang="zh-CN"/>
                            </a:defPPr>
                            <a:lvl1pPr marL="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1pPr>
                            <a:lvl2pPr marL="4572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2pPr>
                            <a:lvl3pPr marL="9144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3pPr>
                            <a:lvl4pPr marL="13716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4pPr>
                            <a:lvl5pPr marL="18288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5pPr>
                            <a:lvl6pPr marL="22860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6pPr>
                            <a:lvl7pPr marL="27432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7pPr>
                            <a:lvl8pPr marL="32004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8pPr>
                            <a:lvl9pPr marL="36576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9pPr>
                          </a:lstStyle>
                          <a:p>
                            <a:endParaRPr lang="zh-CN" altLang="en-US"/>
                          </a:p>
                        </p:txBody>
                      </p:sp>
                      <p:sp>
                        <p:nvSpPr>
                          <p:cNvPr id="426" name="任意多边形 425"/>
                          <p:cNvSpPr/>
                          <p:nvPr/>
                        </p:nvSpPr>
                        <p:spPr>
                          <a:xfrm>
                            <a:off x="8473153" y="3261359"/>
                            <a:ext cx="78866" cy="73437"/>
                          </a:xfrm>
                          <a:custGeom>
                            <a:gdLst>
                              <a:gd name="connsiteX0" fmla="*/ 78867 w 78866"/>
                              <a:gd name="connsiteY0" fmla="*/ 0 h 73437"/>
                              <a:gd name="connsiteX1" fmla="*/ 69913 w 78866"/>
                              <a:gd name="connsiteY1" fmla="*/ 21336 h 73437"/>
                              <a:gd name="connsiteX2" fmla="*/ 57721 w 78866"/>
                              <a:gd name="connsiteY2" fmla="*/ 41053 h 73437"/>
                              <a:gd name="connsiteX3" fmla="*/ 42386 w 78866"/>
                              <a:gd name="connsiteY3" fmla="*/ 58674 h 73437"/>
                              <a:gd name="connsiteX4" fmla="*/ 22860 w 78866"/>
                              <a:gd name="connsiteY4" fmla="*/ 72390 h 73437"/>
                              <a:gd name="connsiteX5" fmla="*/ 20478 w 78866"/>
                              <a:gd name="connsiteY5" fmla="*/ 73438 h 73437"/>
                              <a:gd name="connsiteX6" fmla="*/ 18955 w 78866"/>
                              <a:gd name="connsiteY6" fmla="*/ 72009 h 73437"/>
                              <a:gd name="connsiteX7" fmla="*/ 0 w 78866"/>
                              <a:gd name="connsiteY7" fmla="*/ 52197 h 73437"/>
                              <a:gd name="connsiteX8" fmla="*/ 23336 w 78866"/>
                              <a:gd name="connsiteY8" fmla="*/ 66485 h 73437"/>
                              <a:gd name="connsiteX9" fmla="*/ 19431 w 78866"/>
                              <a:gd name="connsiteY9" fmla="*/ 66103 h 73437"/>
                              <a:gd name="connsiteX10" fmla="*/ 50482 w 78866"/>
                              <a:gd name="connsiteY10" fmla="*/ 35433 h 73437"/>
                              <a:gd name="connsiteX11" fmla="*/ 78867 w 78866"/>
                              <a:gd name="connsiteY11" fmla="*/ 0 h 73437"/>
                            </a:gdLst>
                            <a:cxnLst>
                              <a:cxn ang="0">
                                <a:pos x="connsiteX0" y="connsiteY0"/>
                              </a:cxn>
                              <a:cxn ang="0">
                                <a:pos x="connsiteX1" y="connsiteY1"/>
                              </a:cxn>
                              <a:cxn ang="0">
                                <a:pos x="connsiteX2" y="connsiteY2"/>
                              </a:cxn>
                              <a:cxn ang="0">
                                <a:pos x="connsiteX3" y="connsiteY3"/>
                              </a:cxn>
                              <a:cxn ang="0">
                                <a:pos x="connsiteX4" y="connsiteY4"/>
                              </a:cxn>
                              <a:cxn ang="0">
                                <a:pos x="connsiteX5" y="connsiteY5"/>
                              </a:cxn>
                              <a:cxn ang="0">
                                <a:pos x="connsiteX6" y="connsiteY6"/>
                              </a:cxn>
                              <a:cxn ang="0">
                                <a:pos x="connsiteX7" y="connsiteY7"/>
                              </a:cxn>
                              <a:cxn ang="0">
                                <a:pos x="connsiteX8" y="connsiteY8"/>
                              </a:cxn>
                              <a:cxn ang="0">
                                <a:pos x="connsiteX9" y="connsiteY9"/>
                              </a:cxn>
                              <a:cxn ang="0">
                                <a:pos x="connsiteX10" y="connsiteY10"/>
                              </a:cxn>
                              <a:cxn ang="0">
                                <a:pos x="connsiteX11" y="connsiteY11"/>
                              </a:cxn>
                            </a:cxnLst>
                            <a:rect l="l" t="t" r="r" b="b"/>
                            <a:pathLst>
                              <a:path w="78866" h="73437">
                                <a:moveTo>
                                  <a:pt x="78867" y="0"/>
                                </a:moveTo>
                                <a:cubicBezTo>
                                  <a:pt x="76676" y="7429"/>
                                  <a:pt x="73438" y="14478"/>
                                  <a:pt x="69913" y="21336"/>
                                </a:cubicBezTo>
                                <a:cubicBezTo>
                                  <a:pt x="66294" y="28194"/>
                                  <a:pt x="62293" y="34766"/>
                                  <a:pt x="57721" y="41053"/>
                                </a:cubicBezTo>
                                <a:cubicBezTo>
                                  <a:pt x="53054" y="47244"/>
                                  <a:pt x="48196" y="53340"/>
                                  <a:pt x="42386" y="58674"/>
                                </a:cubicBezTo>
                                <a:cubicBezTo>
                                  <a:pt x="36671" y="64103"/>
                                  <a:pt x="30289" y="68961"/>
                                  <a:pt x="22860" y="72390"/>
                                </a:cubicBezTo>
                                <a:lnTo>
                                  <a:pt x="20478" y="73438"/>
                                </a:lnTo>
                                <a:lnTo>
                                  <a:pt x="18955" y="72009"/>
                                </a:lnTo>
                                <a:cubicBezTo>
                                  <a:pt x="12382" y="65723"/>
                                  <a:pt x="5905" y="59341"/>
                                  <a:pt x="0" y="52197"/>
                                </a:cubicBezTo>
                                <a:cubicBezTo>
                                  <a:pt x="8191" y="56483"/>
                                  <a:pt x="15811" y="61341"/>
                                  <a:pt x="23336" y="66485"/>
                                </a:cubicBezTo>
                                <a:lnTo>
                                  <a:pt x="19431" y="66103"/>
                                </a:lnTo>
                                <a:cubicBezTo>
                                  <a:pt x="31242" y="58007"/>
                                  <a:pt x="41053" y="46863"/>
                                  <a:pt x="50482" y="35433"/>
                                </a:cubicBezTo>
                                <a:cubicBezTo>
                                  <a:pt x="60103" y="24003"/>
                                  <a:pt x="69056" y="11906"/>
                                  <a:pt x="78867" y="0"/>
                                </a:cubicBezTo>
                                <a:close/>
                              </a:path>
                            </a:pathLst>
                          </a:custGeom>
                          <a:solidFill>
                            <a:srgbClr val="89BFFF"/>
                          </a:solidFill>
                          <a:ln w="9525" cap="flat">
                            <a:noFill/>
                            <a:prstDash val="solid"/>
                            <a:miter/>
                          </a:ln>
                        </p:spPr>
                        <p:txBody>
                          <a:bodyPr rtlCol="0" anchor="ctr"/>
                          <a:lstStyle>
                            <a:defPPr>
                              <a:defRPr lang="zh-CN"/>
                            </a:defPPr>
                            <a:lvl1pPr marL="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1pPr>
                            <a:lvl2pPr marL="4572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2pPr>
                            <a:lvl3pPr marL="9144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3pPr>
                            <a:lvl4pPr marL="13716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4pPr>
                            <a:lvl5pPr marL="18288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5pPr>
                            <a:lvl6pPr marL="22860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6pPr>
                            <a:lvl7pPr marL="27432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7pPr>
                            <a:lvl8pPr marL="32004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8pPr>
                            <a:lvl9pPr marL="36576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9pPr>
                          </a:lstStyle>
                          <a:p>
                            <a:endParaRPr lang="zh-CN" altLang="en-US"/>
                          </a:p>
                        </p:txBody>
                      </p:sp>
                    </p:grpSp>
                  </p:grpSp>
                </p:grpSp>
              </p:grpSp>
              <p:grpSp>
                <p:nvGrpSpPr>
                  <p:cNvPr id="427" name="组合 426"/>
                  <p:cNvGrpSpPr/>
                  <p:nvPr/>
                </p:nvGrpSpPr>
                <p:grpSpPr>
                  <a:xfrm>
                    <a:off x="8175116" y="3173253"/>
                    <a:ext cx="971713" cy="1077185"/>
                    <a:chOff x="8175116" y="3173253"/>
                    <a:chExt cx="971713" cy="1077185"/>
                  </a:xfrm>
                </p:grpSpPr>
                <p:grpSp>
                  <p:nvGrpSpPr>
                    <p:cNvPr id="428" name="组合 427"/>
                    <p:cNvGrpSpPr/>
                    <p:nvPr/>
                  </p:nvGrpSpPr>
                  <p:grpSpPr>
                    <a:xfrm>
                      <a:off x="8175116" y="3173253"/>
                      <a:ext cx="796003" cy="1077185"/>
                      <a:chOff x="8175116" y="3173253"/>
                      <a:chExt cx="796003" cy="1077185"/>
                    </a:xfrm>
                    <a:solidFill>
                      <a:srgbClr val="0D315C"/>
                    </a:solidFill>
                  </p:grpSpPr>
                  <p:sp>
                    <p:nvSpPr>
                      <p:cNvPr id="429" name="任意多边形 428"/>
                      <p:cNvSpPr/>
                      <p:nvPr/>
                    </p:nvSpPr>
                    <p:spPr>
                      <a:xfrm>
                        <a:off x="8175116" y="3173253"/>
                        <a:ext cx="796003" cy="1077185"/>
                      </a:xfrm>
                      <a:custGeom>
                        <a:gdLst>
                          <a:gd name="connsiteX0" fmla="*/ 661892 w 796003"/>
                          <a:gd name="connsiteY0" fmla="*/ 570833 h 1077185"/>
                          <a:gd name="connsiteX1" fmla="*/ 697706 w 796003"/>
                          <a:gd name="connsiteY1" fmla="*/ 295275 h 1077185"/>
                          <a:gd name="connsiteX2" fmla="*/ 583406 w 796003"/>
                          <a:gd name="connsiteY2" fmla="*/ 295275 h 1077185"/>
                          <a:gd name="connsiteX3" fmla="*/ 583406 w 796003"/>
                          <a:gd name="connsiteY3" fmla="*/ 14288 h 1077185"/>
                          <a:gd name="connsiteX4" fmla="*/ 500824 w 796003"/>
                          <a:gd name="connsiteY4" fmla="*/ 0 h 1077185"/>
                          <a:gd name="connsiteX5" fmla="*/ 500824 w 796003"/>
                          <a:gd name="connsiteY5" fmla="*/ 279368 h 1077185"/>
                          <a:gd name="connsiteX6" fmla="*/ 226600 w 796003"/>
                          <a:gd name="connsiteY6" fmla="*/ 279368 h 1077185"/>
                          <a:gd name="connsiteX7" fmla="*/ 226600 w 796003"/>
                          <a:gd name="connsiteY7" fmla="*/ 11906 h 1077185"/>
                          <a:gd name="connsiteX8" fmla="*/ 156781 w 796003"/>
                          <a:gd name="connsiteY8" fmla="*/ 17431 h 1077185"/>
                          <a:gd name="connsiteX9" fmla="*/ 156781 w 796003"/>
                          <a:gd name="connsiteY9" fmla="*/ 282511 h 1077185"/>
                          <a:gd name="connsiteX10" fmla="*/ 65913 w 796003"/>
                          <a:gd name="connsiteY10" fmla="*/ 303181 h 1077185"/>
                          <a:gd name="connsiteX11" fmla="*/ 93250 w 796003"/>
                          <a:gd name="connsiteY11" fmla="*/ 567309 h 1077185"/>
                          <a:gd name="connsiteX12" fmla="*/ 92487 w 796003"/>
                          <a:gd name="connsiteY12" fmla="*/ 567309 h 1077185"/>
                          <a:gd name="connsiteX13" fmla="*/ 0 w 796003"/>
                          <a:gd name="connsiteY13" fmla="*/ 1058037 h 1077185"/>
                          <a:gd name="connsiteX14" fmla="*/ 796004 w 796003"/>
                          <a:gd name="connsiteY14" fmla="*/ 1045369 h 1077185"/>
                          <a:gd name="connsiteX15" fmla="*/ 661892 w 796003"/>
                          <a:gd name="connsiteY15" fmla="*/ 570833 h 1077185"/>
                        </a:gdLst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  <a:cxn ang="0">
                            <a:pos x="connsiteX8" y="connsiteY8"/>
                          </a:cxn>
                          <a:cxn ang="0">
                            <a:pos x="connsiteX9" y="connsiteY9"/>
                          </a:cxn>
                          <a:cxn ang="0">
                            <a:pos x="connsiteX10" y="connsiteY10"/>
                          </a:cxn>
                          <a:cxn ang="0">
                            <a:pos x="connsiteX11" y="connsiteY11"/>
                          </a:cxn>
                          <a:cxn ang="0">
                            <a:pos x="connsiteX12" y="connsiteY12"/>
                          </a:cxn>
                          <a:cxn ang="0">
                            <a:pos x="connsiteX13" y="connsiteY13"/>
                          </a:cxn>
                          <a:cxn ang="0">
                            <a:pos x="connsiteX14" y="connsiteY14"/>
                          </a:cxn>
                          <a:cxn ang="0">
                            <a:pos x="connsiteX15" y="connsiteY15"/>
                          </a:cxn>
                        </a:cxnLst>
                        <a:rect l="l" t="t" r="r" b="b"/>
                        <a:pathLst>
                          <a:path w="796003" h="1077185">
                            <a:moveTo>
                              <a:pt x="661892" y="570833"/>
                            </a:moveTo>
                            <a:lnTo>
                              <a:pt x="697706" y="295275"/>
                            </a:lnTo>
                            <a:cubicBezTo>
                              <a:pt x="677037" y="322231"/>
                              <a:pt x="583406" y="295275"/>
                              <a:pt x="583406" y="295275"/>
                            </a:cubicBezTo>
                            <a:lnTo>
                              <a:pt x="583406" y="14288"/>
                            </a:lnTo>
                            <a:lnTo>
                              <a:pt x="500824" y="0"/>
                            </a:lnTo>
                            <a:lnTo>
                              <a:pt x="500824" y="279368"/>
                            </a:lnTo>
                            <a:cubicBezTo>
                              <a:pt x="376999" y="330136"/>
                              <a:pt x="226600" y="279368"/>
                              <a:pt x="226600" y="279368"/>
                            </a:cubicBezTo>
                            <a:lnTo>
                              <a:pt x="226600" y="11906"/>
                            </a:lnTo>
                            <a:lnTo>
                              <a:pt x="156781" y="17431"/>
                            </a:lnTo>
                            <a:lnTo>
                              <a:pt x="156781" y="282511"/>
                            </a:lnTo>
                            <a:lnTo>
                              <a:pt x="65913" y="303181"/>
                            </a:lnTo>
                            <a:lnTo>
                              <a:pt x="93250" y="567309"/>
                            </a:lnTo>
                            <a:lnTo>
                              <a:pt x="92487" y="567309"/>
                            </a:lnTo>
                            <a:cubicBezTo>
                              <a:pt x="46481" y="720090"/>
                              <a:pt x="0" y="1058037"/>
                              <a:pt x="0" y="1058037"/>
                            </a:cubicBezTo>
                            <a:cubicBezTo>
                              <a:pt x="234410" y="1107567"/>
                              <a:pt x="796004" y="1045369"/>
                              <a:pt x="796004" y="1045369"/>
                            </a:cubicBezTo>
                            <a:cubicBezTo>
                              <a:pt x="783907" y="914210"/>
                              <a:pt x="668845" y="590455"/>
                              <a:pt x="661892" y="570833"/>
                            </a:cubicBezTo>
                            <a:close/>
                          </a:path>
                        </a:pathLst>
                      </a:custGeom>
                      <a:solidFill>
                        <a:srgbClr val="0D315C"/>
                      </a:solidFill>
                      <a:ln w="9525" cap="flat">
                        <a:noFill/>
                        <a:prstDash val="solid"/>
                        <a:miter/>
                      </a:ln>
                    </p:spPr>
                    <p:txBody>
                      <a:bodyPr rtlCol="0" anchor="ctr"/>
                      <a:lstStyle>
                        <a:defPPr>
                          <a:defRPr lang="zh-CN"/>
                        </a:defPPr>
                        <a:lvl1pPr marL="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1pPr>
                        <a:lvl2pPr marL="457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2pPr>
                        <a:lvl3pPr marL="914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3pPr>
                        <a:lvl4pPr marL="1371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4pPr>
                        <a:lvl5pPr marL="18288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5pPr>
                        <a:lvl6pPr marL="22860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6pPr>
                        <a:lvl7pPr marL="2743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7pPr>
                        <a:lvl8pPr marL="3200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8pPr>
                        <a:lvl9pPr marL="3657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9pPr>
                      </a:lstStyle>
                      <a:p>
                        <a:endParaRPr lang="zh-CN" altLang="en-US"/>
                      </a:p>
                    </p:txBody>
                  </p:sp>
                  <p:grpSp>
                    <p:nvGrpSpPr>
                      <p:cNvPr id="430" name="组合 429"/>
                      <p:cNvGrpSpPr/>
                      <p:nvPr/>
                    </p:nvGrpSpPr>
                    <p:grpSpPr>
                      <a:xfrm>
                        <a:off x="8268557" y="3738752"/>
                        <a:ext cx="576577" cy="461962"/>
                        <a:chOff x="8268557" y="3738752"/>
                        <a:chExt cx="576577" cy="461962"/>
                      </a:xfrm>
                      <a:solidFill>
                        <a:srgbClr val="0D315C"/>
                      </a:solidFill>
                    </p:grpSpPr>
                    <p:sp>
                      <p:nvSpPr>
                        <p:cNvPr id="431" name="任意多边形 430"/>
                        <p:cNvSpPr/>
                        <p:nvPr/>
                      </p:nvSpPr>
                      <p:spPr>
                        <a:xfrm>
                          <a:off x="8730614" y="3738752"/>
                          <a:ext cx="85725" cy="9525"/>
                        </a:xfrm>
                        <a:custGeom>
                          <a:gdLst>
                            <a:gd name="connsiteX0" fmla="*/ 0 w 85725"/>
                            <a:gd name="connsiteY0" fmla="*/ 4763 h 9525"/>
                            <a:gd name="connsiteX1" fmla="*/ 42863 w 85725"/>
                            <a:gd name="connsiteY1" fmla="*/ 0 h 9525"/>
                            <a:gd name="connsiteX2" fmla="*/ 85725 w 85725"/>
                            <a:gd name="connsiteY2" fmla="*/ 4763 h 9525"/>
                            <a:gd name="connsiteX3" fmla="*/ 42863 w 85725"/>
                            <a:gd name="connsiteY3" fmla="*/ 9525 h 9525"/>
                            <a:gd name="connsiteX4" fmla="*/ 0 w 85725"/>
                            <a:gd name="connsiteY4" fmla="*/ 4763 h 9525"/>
                          </a:gdLst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</a:cxnLst>
                          <a:rect l="l" t="t" r="r" b="b"/>
                          <a:pathLst>
                            <a:path w="85725" h="9525">
                              <a:moveTo>
                                <a:pt x="0" y="4763"/>
                              </a:moveTo>
                              <a:cubicBezTo>
                                <a:pt x="14288" y="1048"/>
                                <a:pt x="28575" y="190"/>
                                <a:pt x="42863" y="0"/>
                              </a:cubicBezTo>
                              <a:cubicBezTo>
                                <a:pt x="57150" y="95"/>
                                <a:pt x="71438" y="952"/>
                                <a:pt x="85725" y="4763"/>
                              </a:cubicBezTo>
                              <a:cubicBezTo>
                                <a:pt x="71438" y="8572"/>
                                <a:pt x="57150" y="9430"/>
                                <a:pt x="42863" y="9525"/>
                              </a:cubicBezTo>
                              <a:cubicBezTo>
                                <a:pt x="28575" y="9334"/>
                                <a:pt x="14288" y="8477"/>
                                <a:pt x="0" y="4763"/>
                              </a:cubicBezTo>
                              <a:close/>
                            </a:path>
                          </a:pathLst>
                        </a:custGeom>
                        <a:solidFill>
                          <a:srgbClr val="0D315C"/>
                        </a:solidFill>
                        <a:ln w="9525" cap="flat">
                          <a:noFill/>
                          <a:prstDash val="solid"/>
                          <a:miter/>
                        </a:ln>
                      </p:spPr>
                      <p:txBody>
                        <a:bodyPr rtlCol="0" anchor="ctr"/>
                        <a:lstStyle>
                          <a:defPPr>
                            <a:defRPr lang="zh-CN"/>
                          </a:defPPr>
                          <a:lvl1pPr marL="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1pPr>
                          <a:lvl2pPr marL="4572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2pPr>
                          <a:lvl3pPr marL="9144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3pPr>
                          <a:lvl4pPr marL="13716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4pPr>
                          <a:lvl5pPr marL="18288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5pPr>
                          <a:lvl6pPr marL="22860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6pPr>
                          <a:lvl7pPr marL="27432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7pPr>
                          <a:lvl8pPr marL="32004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8pPr>
                          <a:lvl9pPr marL="36576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9pPr>
                        </a:lstStyle>
                        <a:p>
                          <a:endParaRPr lang="zh-CN" altLang="en-US"/>
                        </a:p>
                      </p:txBody>
                    </p:sp>
                    <p:sp>
                      <p:nvSpPr>
                        <p:cNvPr id="432" name="任意多边形 431"/>
                        <p:cNvSpPr/>
                        <p:nvPr/>
                      </p:nvSpPr>
                      <p:spPr>
                        <a:xfrm>
                          <a:off x="8280558" y="3738752"/>
                          <a:ext cx="334517" cy="9715"/>
                        </a:xfrm>
                        <a:custGeom>
                          <a:gdLst>
                            <a:gd name="connsiteX0" fmla="*/ 0 w 334517"/>
                            <a:gd name="connsiteY0" fmla="*/ 4763 h 9715"/>
                            <a:gd name="connsiteX1" fmla="*/ 83630 w 334517"/>
                            <a:gd name="connsiteY1" fmla="*/ 1143 h 9715"/>
                            <a:gd name="connsiteX2" fmla="*/ 167259 w 334517"/>
                            <a:gd name="connsiteY2" fmla="*/ 0 h 9715"/>
                            <a:gd name="connsiteX3" fmla="*/ 250889 w 334517"/>
                            <a:gd name="connsiteY3" fmla="*/ 1143 h 9715"/>
                            <a:gd name="connsiteX4" fmla="*/ 292704 w 334517"/>
                            <a:gd name="connsiteY4" fmla="*/ 2476 h 9715"/>
                            <a:gd name="connsiteX5" fmla="*/ 334518 w 334517"/>
                            <a:gd name="connsiteY5" fmla="*/ 4858 h 9715"/>
                            <a:gd name="connsiteX6" fmla="*/ 292704 w 334517"/>
                            <a:gd name="connsiteY6" fmla="*/ 7239 h 9715"/>
                            <a:gd name="connsiteX7" fmla="*/ 250889 w 334517"/>
                            <a:gd name="connsiteY7" fmla="*/ 8572 h 9715"/>
                            <a:gd name="connsiteX8" fmla="*/ 167259 w 334517"/>
                            <a:gd name="connsiteY8" fmla="*/ 9715 h 9715"/>
                            <a:gd name="connsiteX9" fmla="*/ 83630 w 334517"/>
                            <a:gd name="connsiteY9" fmla="*/ 8572 h 9715"/>
                            <a:gd name="connsiteX10" fmla="*/ 0 w 334517"/>
                            <a:gd name="connsiteY10" fmla="*/ 4763 h 9715"/>
                          </a:gdLst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  <a:cxn ang="0">
                              <a:pos x="connsiteX6" y="connsiteY6"/>
                            </a:cxn>
                            <a:cxn ang="0">
                              <a:pos x="connsiteX7" y="connsiteY7"/>
                            </a:cxn>
                            <a:cxn ang="0">
                              <a:pos x="connsiteX8" y="connsiteY8"/>
                            </a:cxn>
                            <a:cxn ang="0">
                              <a:pos x="connsiteX9" y="connsiteY9"/>
                            </a:cxn>
                            <a:cxn ang="0">
                              <a:pos x="connsiteX10" y="connsiteY10"/>
                            </a:cxn>
                          </a:cxnLst>
                          <a:rect l="l" t="t" r="r" b="b"/>
                          <a:pathLst>
                            <a:path w="334517" h="9715">
                              <a:moveTo>
                                <a:pt x="0" y="4763"/>
                              </a:moveTo>
                              <a:cubicBezTo>
                                <a:pt x="27909" y="2762"/>
                                <a:pt x="55722" y="1905"/>
                                <a:pt x="83630" y="1143"/>
                              </a:cubicBezTo>
                              <a:cubicBezTo>
                                <a:pt x="111538" y="286"/>
                                <a:pt x="139351" y="190"/>
                                <a:pt x="167259" y="0"/>
                              </a:cubicBezTo>
                              <a:cubicBezTo>
                                <a:pt x="195168" y="95"/>
                                <a:pt x="222981" y="190"/>
                                <a:pt x="250889" y="1143"/>
                              </a:cubicBezTo>
                              <a:lnTo>
                                <a:pt x="292704" y="2476"/>
                              </a:lnTo>
                              <a:cubicBezTo>
                                <a:pt x="306610" y="3238"/>
                                <a:pt x="320612" y="3715"/>
                                <a:pt x="334518" y="4858"/>
                              </a:cubicBezTo>
                              <a:cubicBezTo>
                                <a:pt x="320612" y="5905"/>
                                <a:pt x="306610" y="6382"/>
                                <a:pt x="292704" y="7239"/>
                              </a:cubicBezTo>
                              <a:lnTo>
                                <a:pt x="250889" y="8572"/>
                              </a:lnTo>
                              <a:cubicBezTo>
                                <a:pt x="222981" y="9430"/>
                                <a:pt x="195168" y="9525"/>
                                <a:pt x="167259" y="9715"/>
                              </a:cubicBezTo>
                              <a:cubicBezTo>
                                <a:pt x="139351" y="9620"/>
                                <a:pt x="111538" y="9430"/>
                                <a:pt x="83630" y="8572"/>
                              </a:cubicBezTo>
                              <a:cubicBezTo>
                                <a:pt x="55817" y="7620"/>
                                <a:pt x="27909" y="6763"/>
                                <a:pt x="0" y="4763"/>
                              </a:cubicBezTo>
                              <a:close/>
                            </a:path>
                          </a:pathLst>
                        </a:custGeom>
                        <a:solidFill>
                          <a:srgbClr val="0D315C"/>
                        </a:solidFill>
                        <a:ln w="9525" cap="flat">
                          <a:noFill/>
                          <a:prstDash val="solid"/>
                          <a:miter/>
                        </a:ln>
                      </p:spPr>
                      <p:txBody>
                        <a:bodyPr rtlCol="0" anchor="ctr"/>
                        <a:lstStyle>
                          <a:defPPr>
                            <a:defRPr lang="zh-CN"/>
                          </a:defPPr>
                          <a:lvl1pPr marL="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1pPr>
                          <a:lvl2pPr marL="4572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2pPr>
                          <a:lvl3pPr marL="9144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3pPr>
                          <a:lvl4pPr marL="13716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4pPr>
                          <a:lvl5pPr marL="18288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5pPr>
                          <a:lvl6pPr marL="22860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6pPr>
                          <a:lvl7pPr marL="27432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7pPr>
                          <a:lvl8pPr marL="32004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8pPr>
                          <a:lvl9pPr marL="36576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9pPr>
                        </a:lstStyle>
                        <a:p>
                          <a:endParaRPr lang="zh-CN" altLang="en-US"/>
                        </a:p>
                      </p:txBody>
                    </p:sp>
                    <p:sp>
                      <p:nvSpPr>
                        <p:cNvPr id="433" name="任意多边形 432"/>
                        <p:cNvSpPr/>
                        <p:nvPr/>
                      </p:nvSpPr>
                      <p:spPr>
                        <a:xfrm>
                          <a:off x="8268557" y="3776852"/>
                          <a:ext cx="78676" cy="423862"/>
                        </a:xfrm>
                        <a:custGeom>
                          <a:gdLst>
                            <a:gd name="connsiteX0" fmla="*/ 78676 w 78676"/>
                            <a:gd name="connsiteY0" fmla="*/ 0 h 423862"/>
                            <a:gd name="connsiteX1" fmla="*/ 62579 w 78676"/>
                            <a:gd name="connsiteY1" fmla="*/ 106585 h 423862"/>
                            <a:gd name="connsiteX2" fmla="*/ 44005 w 78676"/>
                            <a:gd name="connsiteY2" fmla="*/ 212788 h 423862"/>
                            <a:gd name="connsiteX3" fmla="*/ 23241 w 78676"/>
                            <a:gd name="connsiteY3" fmla="*/ 318516 h 423862"/>
                            <a:gd name="connsiteX4" fmla="*/ 12096 w 78676"/>
                            <a:gd name="connsiteY4" fmla="*/ 371284 h 423862"/>
                            <a:gd name="connsiteX5" fmla="*/ 0 w 78676"/>
                            <a:gd name="connsiteY5" fmla="*/ 423863 h 423862"/>
                            <a:gd name="connsiteX6" fmla="*/ 7525 w 78676"/>
                            <a:gd name="connsiteY6" fmla="*/ 370427 h 423862"/>
                            <a:gd name="connsiteX7" fmla="*/ 16002 w 78676"/>
                            <a:gd name="connsiteY7" fmla="*/ 317183 h 423862"/>
                            <a:gd name="connsiteX8" fmla="*/ 34575 w 78676"/>
                            <a:gd name="connsiteY8" fmla="*/ 210979 h 423862"/>
                            <a:gd name="connsiteX9" fmla="*/ 55340 w 78676"/>
                            <a:gd name="connsiteY9" fmla="*/ 105251 h 423862"/>
                            <a:gd name="connsiteX10" fmla="*/ 78676 w 78676"/>
                            <a:gd name="connsiteY10" fmla="*/ 0 h 423862"/>
                          </a:gdLst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  <a:cxn ang="0">
                              <a:pos x="connsiteX6" y="connsiteY6"/>
                            </a:cxn>
                            <a:cxn ang="0">
                              <a:pos x="connsiteX7" y="connsiteY7"/>
                            </a:cxn>
                            <a:cxn ang="0">
                              <a:pos x="connsiteX8" y="connsiteY8"/>
                            </a:cxn>
                            <a:cxn ang="0">
                              <a:pos x="connsiteX9" y="connsiteY9"/>
                            </a:cxn>
                            <a:cxn ang="0">
                              <a:pos x="connsiteX10" y="connsiteY10"/>
                            </a:cxn>
                          </a:cxnLst>
                          <a:rect l="l" t="t" r="r" b="b"/>
                          <a:pathLst>
                            <a:path w="78676" h="423862">
                              <a:moveTo>
                                <a:pt x="78676" y="0"/>
                              </a:moveTo>
                              <a:cubicBezTo>
                                <a:pt x="74104" y="35719"/>
                                <a:pt x="68389" y="71152"/>
                                <a:pt x="62579" y="106585"/>
                              </a:cubicBezTo>
                              <a:cubicBezTo>
                                <a:pt x="56769" y="142018"/>
                                <a:pt x="50196" y="177355"/>
                                <a:pt x="44005" y="212788"/>
                              </a:cubicBezTo>
                              <a:cubicBezTo>
                                <a:pt x="37052" y="248031"/>
                                <a:pt x="30575" y="283369"/>
                                <a:pt x="23241" y="318516"/>
                              </a:cubicBezTo>
                              <a:lnTo>
                                <a:pt x="12096" y="371284"/>
                              </a:lnTo>
                              <a:cubicBezTo>
                                <a:pt x="8001" y="388810"/>
                                <a:pt x="4286" y="406336"/>
                                <a:pt x="0" y="423863"/>
                              </a:cubicBezTo>
                              <a:cubicBezTo>
                                <a:pt x="2191" y="406051"/>
                                <a:pt x="5048" y="388239"/>
                                <a:pt x="7525" y="370427"/>
                              </a:cubicBezTo>
                              <a:lnTo>
                                <a:pt x="16002" y="317183"/>
                              </a:lnTo>
                              <a:cubicBezTo>
                                <a:pt x="21812" y="281750"/>
                                <a:pt x="28384" y="246412"/>
                                <a:pt x="34575" y="210979"/>
                              </a:cubicBezTo>
                              <a:cubicBezTo>
                                <a:pt x="41529" y="175736"/>
                                <a:pt x="48006" y="140398"/>
                                <a:pt x="55340" y="105251"/>
                              </a:cubicBezTo>
                              <a:cubicBezTo>
                                <a:pt x="62769" y="70104"/>
                                <a:pt x="70199" y="34957"/>
                                <a:pt x="78676" y="0"/>
                              </a:cubicBezTo>
                              <a:close/>
                            </a:path>
                          </a:pathLst>
                        </a:custGeom>
                        <a:solidFill>
                          <a:srgbClr val="0D315C"/>
                        </a:solidFill>
                        <a:ln w="9525" cap="flat">
                          <a:noFill/>
                          <a:prstDash val="solid"/>
                          <a:miter/>
                        </a:ln>
                      </p:spPr>
                      <p:txBody>
                        <a:bodyPr rtlCol="0" anchor="ctr"/>
                        <a:lstStyle>
                          <a:defPPr>
                            <a:defRPr lang="zh-CN"/>
                          </a:defPPr>
                          <a:lvl1pPr marL="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1pPr>
                          <a:lvl2pPr marL="4572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2pPr>
                          <a:lvl3pPr marL="9144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3pPr>
                          <a:lvl4pPr marL="13716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4pPr>
                          <a:lvl5pPr marL="18288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5pPr>
                          <a:lvl6pPr marL="22860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6pPr>
                          <a:lvl7pPr marL="27432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7pPr>
                          <a:lvl8pPr marL="32004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8pPr>
                          <a:lvl9pPr marL="36576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9pPr>
                        </a:lstStyle>
                        <a:p>
                          <a:endParaRPr lang="zh-CN" altLang="en-US"/>
                        </a:p>
                      </p:txBody>
                    </p:sp>
                    <p:sp>
                      <p:nvSpPr>
                        <p:cNvPr id="434" name="任意多边形 433"/>
                        <p:cNvSpPr/>
                        <p:nvPr/>
                      </p:nvSpPr>
                      <p:spPr>
                        <a:xfrm>
                          <a:off x="8827045" y="4122133"/>
                          <a:ext cx="18089" cy="76200"/>
                        </a:xfrm>
                        <a:custGeom>
                          <a:gdLst>
                            <a:gd name="connsiteX0" fmla="*/ 153 w 18089"/>
                            <a:gd name="connsiteY0" fmla="*/ 0 h 76200"/>
                            <a:gd name="connsiteX1" fmla="*/ 13678 w 18089"/>
                            <a:gd name="connsiteY1" fmla="*/ 37052 h 76200"/>
                            <a:gd name="connsiteX2" fmla="*/ 17965 w 18089"/>
                            <a:gd name="connsiteY2" fmla="*/ 76200 h 76200"/>
                            <a:gd name="connsiteX3" fmla="*/ 4439 w 18089"/>
                            <a:gd name="connsiteY3" fmla="*/ 39148 h 76200"/>
                            <a:gd name="connsiteX4" fmla="*/ 153 w 18089"/>
                            <a:gd name="connsiteY4" fmla="*/ 0 h 76200"/>
                          </a:gdLst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</a:cxnLst>
                          <a:rect l="l" t="t" r="r" b="b"/>
                          <a:pathLst>
                            <a:path w="18089" h="76200">
                              <a:moveTo>
                                <a:pt x="153" y="0"/>
                              </a:moveTo>
                              <a:cubicBezTo>
                                <a:pt x="6820" y="11811"/>
                                <a:pt x="10535" y="24384"/>
                                <a:pt x="13678" y="37052"/>
                              </a:cubicBezTo>
                              <a:cubicBezTo>
                                <a:pt x="16536" y="49816"/>
                                <a:pt x="18631" y="62675"/>
                                <a:pt x="17965" y="76200"/>
                              </a:cubicBezTo>
                              <a:cubicBezTo>
                                <a:pt x="11297" y="64389"/>
                                <a:pt x="7583" y="51816"/>
                                <a:pt x="4439" y="39148"/>
                              </a:cubicBezTo>
                              <a:cubicBezTo>
                                <a:pt x="1582" y="26384"/>
                                <a:pt x="-609" y="13525"/>
                                <a:pt x="153" y="0"/>
                              </a:cubicBezTo>
                              <a:close/>
                            </a:path>
                          </a:pathLst>
                        </a:custGeom>
                        <a:solidFill>
                          <a:srgbClr val="0D315C"/>
                        </a:solidFill>
                        <a:ln w="9525" cap="flat">
                          <a:noFill/>
                          <a:prstDash val="solid"/>
                          <a:miter/>
                        </a:ln>
                      </p:spPr>
                      <p:txBody>
                        <a:bodyPr rtlCol="0" anchor="ctr"/>
                        <a:lstStyle>
                          <a:defPPr>
                            <a:defRPr lang="zh-CN"/>
                          </a:defPPr>
                          <a:lvl1pPr marL="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1pPr>
                          <a:lvl2pPr marL="4572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2pPr>
                          <a:lvl3pPr marL="9144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3pPr>
                          <a:lvl4pPr marL="13716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4pPr>
                          <a:lvl5pPr marL="18288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5pPr>
                          <a:lvl6pPr marL="22860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6pPr>
                          <a:lvl7pPr marL="27432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7pPr>
                          <a:lvl8pPr marL="32004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8pPr>
                          <a:lvl9pPr marL="36576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9pPr>
                        </a:lstStyle>
                        <a:p>
                          <a:endParaRPr lang="zh-CN" altLang="en-US"/>
                        </a:p>
                      </p:txBody>
                    </p:sp>
                    <p:sp>
                      <p:nvSpPr>
                        <p:cNvPr id="435" name="任意多边形 434"/>
                        <p:cNvSpPr/>
                        <p:nvPr/>
                      </p:nvSpPr>
                      <p:spPr>
                        <a:xfrm>
                          <a:off x="8474296" y="3794664"/>
                          <a:ext cx="16169" cy="402526"/>
                        </a:xfrm>
                        <a:custGeom>
                          <a:gdLst>
                            <a:gd name="connsiteX0" fmla="*/ 15811 w 16169"/>
                            <a:gd name="connsiteY0" fmla="*/ 0 h 402526"/>
                            <a:gd name="connsiteX1" fmla="*/ 15621 w 16169"/>
                            <a:gd name="connsiteY1" fmla="*/ 100775 h 402526"/>
                            <a:gd name="connsiteX2" fmla="*/ 12859 w 16169"/>
                            <a:gd name="connsiteY2" fmla="*/ 201454 h 402526"/>
                            <a:gd name="connsiteX3" fmla="*/ 7906 w 16169"/>
                            <a:gd name="connsiteY3" fmla="*/ 302038 h 402526"/>
                            <a:gd name="connsiteX4" fmla="*/ 4667 w 16169"/>
                            <a:gd name="connsiteY4" fmla="*/ 352330 h 402526"/>
                            <a:gd name="connsiteX5" fmla="*/ 381 w 16169"/>
                            <a:gd name="connsiteY5" fmla="*/ 402526 h 402526"/>
                            <a:gd name="connsiteX6" fmla="*/ 0 w 16169"/>
                            <a:gd name="connsiteY6" fmla="*/ 352139 h 402526"/>
                            <a:gd name="connsiteX7" fmla="*/ 571 w 16169"/>
                            <a:gd name="connsiteY7" fmla="*/ 301752 h 402526"/>
                            <a:gd name="connsiteX8" fmla="*/ 3334 w 16169"/>
                            <a:gd name="connsiteY8" fmla="*/ 201073 h 402526"/>
                            <a:gd name="connsiteX9" fmla="*/ 8287 w 16169"/>
                            <a:gd name="connsiteY9" fmla="*/ 100489 h 402526"/>
                            <a:gd name="connsiteX10" fmla="*/ 15811 w 16169"/>
                            <a:gd name="connsiteY10" fmla="*/ 0 h 402526"/>
                          </a:gdLst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  <a:cxn ang="0">
                              <a:pos x="connsiteX6" y="connsiteY6"/>
                            </a:cxn>
                            <a:cxn ang="0">
                              <a:pos x="connsiteX7" y="connsiteY7"/>
                            </a:cxn>
                            <a:cxn ang="0">
                              <a:pos x="connsiteX8" y="connsiteY8"/>
                            </a:cxn>
                            <a:cxn ang="0">
                              <a:pos x="connsiteX9" y="connsiteY9"/>
                            </a:cxn>
                            <a:cxn ang="0">
                              <a:pos x="connsiteX10" y="connsiteY10"/>
                            </a:cxn>
                          </a:cxnLst>
                          <a:rect l="l" t="t" r="r" b="b"/>
                          <a:pathLst>
                            <a:path w="16169" h="402526">
                              <a:moveTo>
                                <a:pt x="15811" y="0"/>
                              </a:moveTo>
                              <a:cubicBezTo>
                                <a:pt x="16478" y="33623"/>
                                <a:pt x="16097" y="67151"/>
                                <a:pt x="15621" y="100775"/>
                              </a:cubicBezTo>
                              <a:cubicBezTo>
                                <a:pt x="15240" y="134303"/>
                                <a:pt x="14001" y="167926"/>
                                <a:pt x="12859" y="201454"/>
                              </a:cubicBezTo>
                              <a:cubicBezTo>
                                <a:pt x="11430" y="234982"/>
                                <a:pt x="10001" y="268510"/>
                                <a:pt x="7906" y="302038"/>
                              </a:cubicBezTo>
                              <a:lnTo>
                                <a:pt x="4667" y="352330"/>
                              </a:lnTo>
                              <a:cubicBezTo>
                                <a:pt x="3239" y="369094"/>
                                <a:pt x="2095" y="385858"/>
                                <a:pt x="381" y="402526"/>
                              </a:cubicBezTo>
                              <a:cubicBezTo>
                                <a:pt x="-95" y="385763"/>
                                <a:pt x="95" y="368903"/>
                                <a:pt x="0" y="352139"/>
                              </a:cubicBezTo>
                              <a:lnTo>
                                <a:pt x="571" y="301752"/>
                              </a:lnTo>
                              <a:cubicBezTo>
                                <a:pt x="952" y="268224"/>
                                <a:pt x="2191" y="234601"/>
                                <a:pt x="3334" y="201073"/>
                              </a:cubicBezTo>
                              <a:cubicBezTo>
                                <a:pt x="4763" y="167545"/>
                                <a:pt x="6191" y="134017"/>
                                <a:pt x="8287" y="100489"/>
                              </a:cubicBezTo>
                              <a:cubicBezTo>
                                <a:pt x="10383" y="66961"/>
                                <a:pt x="12573" y="33528"/>
                                <a:pt x="15811" y="0"/>
                              </a:cubicBezTo>
                              <a:close/>
                            </a:path>
                          </a:pathLst>
                        </a:custGeom>
                        <a:solidFill>
                          <a:srgbClr val="0D315C"/>
                        </a:solidFill>
                        <a:ln w="9525" cap="flat">
                          <a:noFill/>
                          <a:prstDash val="solid"/>
                          <a:miter/>
                        </a:ln>
                      </p:spPr>
                      <p:txBody>
                        <a:bodyPr rtlCol="0" anchor="ctr"/>
                        <a:lstStyle>
                          <a:defPPr>
                            <a:defRPr lang="zh-CN"/>
                          </a:defPPr>
                          <a:lvl1pPr marL="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1pPr>
                          <a:lvl2pPr marL="4572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2pPr>
                          <a:lvl3pPr marL="9144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3pPr>
                          <a:lvl4pPr marL="13716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4pPr>
                          <a:lvl5pPr marL="18288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5pPr>
                          <a:lvl6pPr marL="22860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6pPr>
                          <a:lvl7pPr marL="27432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7pPr>
                          <a:lvl8pPr marL="32004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8pPr>
                          <a:lvl9pPr marL="36576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9pPr>
                        </a:lstStyle>
                        <a:p>
                          <a:endParaRPr lang="zh-CN" altLang="en-US"/>
                        </a:p>
                      </p:txBody>
                    </p:sp>
                    <p:sp>
                      <p:nvSpPr>
                        <p:cNvPr id="436" name="任意多边形 435"/>
                        <p:cNvSpPr/>
                        <p:nvPr/>
                      </p:nvSpPr>
                      <p:spPr>
                        <a:xfrm>
                          <a:off x="8623458" y="3799426"/>
                          <a:ext cx="27336" cy="389382"/>
                        </a:xfrm>
                        <a:custGeom>
                          <a:gdLst>
                            <a:gd name="connsiteX0" fmla="*/ 0 w 27336"/>
                            <a:gd name="connsiteY0" fmla="*/ 0 h 389382"/>
                            <a:gd name="connsiteX1" fmla="*/ 10478 w 27336"/>
                            <a:gd name="connsiteY1" fmla="*/ 97060 h 389382"/>
                            <a:gd name="connsiteX2" fmla="*/ 18479 w 27336"/>
                            <a:gd name="connsiteY2" fmla="*/ 194310 h 389382"/>
                            <a:gd name="connsiteX3" fmla="*/ 24194 w 27336"/>
                            <a:gd name="connsiteY3" fmla="*/ 291751 h 389382"/>
                            <a:gd name="connsiteX4" fmla="*/ 26289 w 27336"/>
                            <a:gd name="connsiteY4" fmla="*/ 340519 h 389382"/>
                            <a:gd name="connsiteX5" fmla="*/ 27337 w 27336"/>
                            <a:gd name="connsiteY5" fmla="*/ 389382 h 389382"/>
                            <a:gd name="connsiteX6" fmla="*/ 21622 w 27336"/>
                            <a:gd name="connsiteY6" fmla="*/ 340900 h 389382"/>
                            <a:gd name="connsiteX7" fmla="*/ 16859 w 27336"/>
                            <a:gd name="connsiteY7" fmla="*/ 292322 h 389382"/>
                            <a:gd name="connsiteX8" fmla="*/ 8954 w 27336"/>
                            <a:gd name="connsiteY8" fmla="*/ 195072 h 389382"/>
                            <a:gd name="connsiteX9" fmla="*/ 3239 w 27336"/>
                            <a:gd name="connsiteY9" fmla="*/ 97631 h 389382"/>
                            <a:gd name="connsiteX10" fmla="*/ 0 w 27336"/>
                            <a:gd name="connsiteY10" fmla="*/ 0 h 389382"/>
                          </a:gdLst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  <a:cxn ang="0">
                              <a:pos x="connsiteX6" y="connsiteY6"/>
                            </a:cxn>
                            <a:cxn ang="0">
                              <a:pos x="connsiteX7" y="connsiteY7"/>
                            </a:cxn>
                            <a:cxn ang="0">
                              <a:pos x="connsiteX8" y="connsiteY8"/>
                            </a:cxn>
                            <a:cxn ang="0">
                              <a:pos x="connsiteX9" y="connsiteY9"/>
                            </a:cxn>
                            <a:cxn ang="0">
                              <a:pos x="connsiteX10" y="connsiteY10"/>
                            </a:cxn>
                          </a:cxnLst>
                          <a:rect l="l" t="t" r="r" b="b"/>
                          <a:pathLst>
                            <a:path w="27336" h="389382">
                              <a:moveTo>
                                <a:pt x="0" y="0"/>
                              </a:moveTo>
                              <a:cubicBezTo>
                                <a:pt x="4286" y="32290"/>
                                <a:pt x="7430" y="64675"/>
                                <a:pt x="10478" y="97060"/>
                              </a:cubicBezTo>
                              <a:cubicBezTo>
                                <a:pt x="13621" y="129445"/>
                                <a:pt x="16003" y="161925"/>
                                <a:pt x="18479" y="194310"/>
                              </a:cubicBezTo>
                              <a:cubicBezTo>
                                <a:pt x="20670" y="226790"/>
                                <a:pt x="22765" y="259175"/>
                                <a:pt x="24194" y="291751"/>
                              </a:cubicBezTo>
                              <a:lnTo>
                                <a:pt x="26289" y="340519"/>
                              </a:lnTo>
                              <a:cubicBezTo>
                                <a:pt x="26670" y="356807"/>
                                <a:pt x="27337" y="373094"/>
                                <a:pt x="27337" y="389382"/>
                              </a:cubicBezTo>
                              <a:cubicBezTo>
                                <a:pt x="25146" y="373190"/>
                                <a:pt x="23527" y="357092"/>
                                <a:pt x="21622" y="340900"/>
                              </a:cubicBezTo>
                              <a:lnTo>
                                <a:pt x="16859" y="292322"/>
                              </a:lnTo>
                              <a:cubicBezTo>
                                <a:pt x="13716" y="259937"/>
                                <a:pt x="11335" y="227457"/>
                                <a:pt x="8954" y="195072"/>
                              </a:cubicBezTo>
                              <a:cubicBezTo>
                                <a:pt x="6763" y="162592"/>
                                <a:pt x="4668" y="130207"/>
                                <a:pt x="3239" y="97631"/>
                              </a:cubicBezTo>
                              <a:cubicBezTo>
                                <a:pt x="1715" y="65151"/>
                                <a:pt x="381" y="32671"/>
                                <a:pt x="0" y="0"/>
                              </a:cubicBezTo>
                              <a:close/>
                            </a:path>
                          </a:pathLst>
                        </a:custGeom>
                        <a:solidFill>
                          <a:srgbClr val="0D315C"/>
                        </a:solidFill>
                        <a:ln w="9525" cap="flat">
                          <a:noFill/>
                          <a:prstDash val="solid"/>
                          <a:miter/>
                        </a:ln>
                      </p:spPr>
                      <p:txBody>
                        <a:bodyPr rtlCol="0" anchor="ctr"/>
                        <a:lstStyle>
                          <a:defPPr>
                            <a:defRPr lang="zh-CN"/>
                          </a:defPPr>
                          <a:lvl1pPr marL="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1pPr>
                          <a:lvl2pPr marL="4572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2pPr>
                          <a:lvl3pPr marL="9144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3pPr>
                          <a:lvl4pPr marL="13716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4pPr>
                          <a:lvl5pPr marL="18288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5pPr>
                          <a:lvl6pPr marL="22860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6pPr>
                          <a:lvl7pPr marL="27432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7pPr>
                          <a:lvl8pPr marL="32004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8pPr>
                          <a:lvl9pPr marL="36576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9pPr>
                        </a:lstStyle>
                        <a:p>
                          <a:endParaRPr lang="zh-CN" altLang="en-US"/>
                        </a:p>
                      </p:txBody>
                    </p:sp>
                  </p:grpSp>
                </p:grpSp>
                <p:grpSp>
                  <p:nvGrpSpPr>
                    <p:cNvPr id="437" name="组合 436"/>
                    <p:cNvGrpSpPr/>
                    <p:nvPr/>
                  </p:nvGrpSpPr>
                  <p:grpSpPr>
                    <a:xfrm>
                      <a:off x="8321384" y="3178759"/>
                      <a:ext cx="825445" cy="944526"/>
                      <a:chOff x="8321384" y="3178759"/>
                      <a:chExt cx="825445" cy="944526"/>
                    </a:xfrm>
                  </p:grpSpPr>
                  <p:sp>
                    <p:nvSpPr>
                      <p:cNvPr id="438" name="任意多边形 437"/>
                      <p:cNvSpPr/>
                      <p:nvPr/>
                    </p:nvSpPr>
                    <p:spPr>
                      <a:xfrm>
                        <a:off x="8321384" y="3178759"/>
                        <a:ext cx="509500" cy="731652"/>
                      </a:xfrm>
                      <a:custGeom>
                        <a:gdLst>
                          <a:gd name="connsiteX0" fmla="*/ 506576 w 509500"/>
                          <a:gd name="connsiteY0" fmla="*/ 690581 h 731652"/>
                          <a:gd name="connsiteX1" fmla="*/ 81951 w 509500"/>
                          <a:gd name="connsiteY1" fmla="*/ 4114 h 731652"/>
                          <a:gd name="connsiteX2" fmla="*/ 74045 w 509500"/>
                          <a:gd name="connsiteY2" fmla="*/ 114 h 731652"/>
                          <a:gd name="connsiteX3" fmla="*/ 6418 w 509500"/>
                          <a:gd name="connsiteY3" fmla="*/ 10782 h 731652"/>
                          <a:gd name="connsiteX4" fmla="*/ 798 w 509500"/>
                          <a:gd name="connsiteY4" fmla="*/ 21640 h 731652"/>
                          <a:gd name="connsiteX5" fmla="*/ 434376 w 509500"/>
                          <a:gd name="connsiteY5" fmla="*/ 730110 h 731652"/>
                          <a:gd name="connsiteX6" fmla="*/ 441996 w 509500"/>
                          <a:gd name="connsiteY6" fmla="*/ 730967 h 731652"/>
                          <a:gd name="connsiteX7" fmla="*/ 504861 w 509500"/>
                          <a:gd name="connsiteY7" fmla="*/ 703726 h 731652"/>
                          <a:gd name="connsiteX8" fmla="*/ 506576 w 509500"/>
                          <a:gd name="connsiteY8" fmla="*/ 690581 h 731652"/>
                        </a:gdLst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  <a:cxn ang="0">
                            <a:pos x="connsiteX8" y="connsiteY8"/>
                          </a:cxn>
                        </a:cxnLst>
                        <a:rect l="l" t="t" r="r" b="b"/>
                        <a:pathLst>
                          <a:path w="509500" h="731652">
                            <a:moveTo>
                              <a:pt x="506576" y="690581"/>
                            </a:moveTo>
                            <a:cubicBezTo>
                              <a:pt x="380369" y="594379"/>
                              <a:pt x="110431" y="60883"/>
                              <a:pt x="81951" y="4114"/>
                            </a:cubicBezTo>
                            <a:cubicBezTo>
                              <a:pt x="80427" y="1162"/>
                              <a:pt x="77284" y="-458"/>
                              <a:pt x="74045" y="114"/>
                            </a:cubicBezTo>
                            <a:lnTo>
                              <a:pt x="6418" y="10782"/>
                            </a:lnTo>
                            <a:cubicBezTo>
                              <a:pt x="1370" y="11544"/>
                              <a:pt x="-1488" y="16973"/>
                              <a:pt x="798" y="21640"/>
                            </a:cubicBezTo>
                            <a:cubicBezTo>
                              <a:pt x="39279" y="98412"/>
                              <a:pt x="309027" y="632002"/>
                              <a:pt x="434376" y="730110"/>
                            </a:cubicBezTo>
                            <a:cubicBezTo>
                              <a:pt x="436567" y="731824"/>
                              <a:pt x="439425" y="732110"/>
                              <a:pt x="441996" y="730967"/>
                            </a:cubicBezTo>
                            <a:lnTo>
                              <a:pt x="504861" y="703726"/>
                            </a:lnTo>
                            <a:cubicBezTo>
                              <a:pt x="510195" y="701344"/>
                              <a:pt x="511148" y="694105"/>
                              <a:pt x="506576" y="690581"/>
                            </a:cubicBezTo>
                            <a:close/>
                          </a:path>
                        </a:pathLst>
                      </a:custGeom>
                      <a:solidFill>
                        <a:srgbClr val="FFB445"/>
                      </a:solidFill>
                      <a:ln w="9525" cap="flat">
                        <a:noFill/>
                        <a:prstDash val="solid"/>
                        <a:miter/>
                      </a:ln>
                    </p:spPr>
                    <p:txBody>
                      <a:bodyPr rtlCol="0" anchor="ctr"/>
                      <a:lstStyle>
                        <a:defPPr>
                          <a:defRPr lang="zh-CN"/>
                        </a:defPPr>
                        <a:lvl1pPr marL="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1pPr>
                        <a:lvl2pPr marL="457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2pPr>
                        <a:lvl3pPr marL="914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3pPr>
                        <a:lvl4pPr marL="1371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4pPr>
                        <a:lvl5pPr marL="18288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5pPr>
                        <a:lvl6pPr marL="22860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6pPr>
                        <a:lvl7pPr marL="2743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7pPr>
                        <a:lvl8pPr marL="3200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8pPr>
                        <a:lvl9pPr marL="3657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9pPr>
                      </a:lstStyle>
                      <a:p>
                        <a:endParaRPr lang="zh-CN" altLang="en-US"/>
                      </a:p>
                    </p:txBody>
                  </p:sp>
                  <p:grpSp>
                    <p:nvGrpSpPr>
                      <p:cNvPr id="439" name="组合 438"/>
                      <p:cNvGrpSpPr/>
                      <p:nvPr/>
                    </p:nvGrpSpPr>
                    <p:grpSpPr>
                      <a:xfrm>
                        <a:off x="8725164" y="3847145"/>
                        <a:ext cx="421665" cy="276140"/>
                        <a:chOff x="8725164" y="3847145"/>
                        <a:chExt cx="421665" cy="276140"/>
                      </a:xfrm>
                    </p:grpSpPr>
                    <p:sp>
                      <p:nvSpPr>
                        <p:cNvPr id="440" name="任意多边形 439"/>
                        <p:cNvSpPr/>
                        <p:nvPr/>
                      </p:nvSpPr>
                      <p:spPr>
                        <a:xfrm>
                          <a:off x="8725164" y="3875721"/>
                          <a:ext cx="404705" cy="247564"/>
                        </a:xfrm>
                        <a:custGeom>
                          <a:gdLst>
                            <a:gd name="connsiteX0" fmla="*/ 391212 w 404705"/>
                            <a:gd name="connsiteY0" fmla="*/ 203550 h 247564"/>
                            <a:gd name="connsiteX1" fmla="*/ 379021 w 404705"/>
                            <a:gd name="connsiteY1" fmla="*/ 218409 h 247564"/>
                            <a:gd name="connsiteX2" fmla="*/ 123751 w 404705"/>
                            <a:gd name="connsiteY2" fmla="*/ 239459 h 247564"/>
                            <a:gd name="connsiteX3" fmla="*/ 22785 w 404705"/>
                            <a:gd name="connsiteY3" fmla="*/ 216980 h 247564"/>
                            <a:gd name="connsiteX4" fmla="*/ 8308 w 404705"/>
                            <a:gd name="connsiteY4" fmla="*/ 203074 h 247564"/>
                            <a:gd name="connsiteX5" fmla="*/ 10689 w 404705"/>
                            <a:gd name="connsiteY5" fmla="*/ 19908 h 247564"/>
                            <a:gd name="connsiteX6" fmla="*/ 32310 w 404705"/>
                            <a:gd name="connsiteY6" fmla="*/ 1 h 247564"/>
                            <a:gd name="connsiteX7" fmla="*/ 135562 w 404705"/>
                            <a:gd name="connsiteY7" fmla="*/ 287 h 247564"/>
                            <a:gd name="connsiteX8" fmla="*/ 372068 w 404705"/>
                            <a:gd name="connsiteY8" fmla="*/ 1049 h 247564"/>
                            <a:gd name="connsiteX9" fmla="*/ 393022 w 404705"/>
                            <a:gd name="connsiteY9" fmla="*/ 18194 h 247564"/>
                            <a:gd name="connsiteX10" fmla="*/ 391212 w 404705"/>
                            <a:gd name="connsiteY10" fmla="*/ 203550 h 247564"/>
                          </a:gdLst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  <a:cxn ang="0">
                              <a:pos x="connsiteX6" y="connsiteY6"/>
                            </a:cxn>
                            <a:cxn ang="0">
                              <a:pos x="connsiteX7" y="connsiteY7"/>
                            </a:cxn>
                            <a:cxn ang="0">
                              <a:pos x="connsiteX8" y="connsiteY8"/>
                            </a:cxn>
                            <a:cxn ang="0">
                              <a:pos x="connsiteX9" y="connsiteY9"/>
                            </a:cxn>
                            <a:cxn ang="0">
                              <a:pos x="connsiteX10" y="connsiteY10"/>
                            </a:cxn>
                          </a:cxnLst>
                          <a:rect l="l" t="t" r="r" b="b"/>
                          <a:pathLst>
                            <a:path w="404705" h="247564">
                              <a:moveTo>
                                <a:pt x="391212" y="203550"/>
                              </a:moveTo>
                              <a:cubicBezTo>
                                <a:pt x="389308" y="210218"/>
                                <a:pt x="384926" y="215742"/>
                                <a:pt x="379021" y="218409"/>
                              </a:cubicBezTo>
                              <a:cubicBezTo>
                                <a:pt x="298249" y="254985"/>
                                <a:pt x="198522" y="250985"/>
                                <a:pt x="123751" y="239459"/>
                              </a:cubicBezTo>
                              <a:cubicBezTo>
                                <a:pt x="76316" y="232125"/>
                                <a:pt x="38978" y="221838"/>
                                <a:pt x="22785" y="216980"/>
                              </a:cubicBezTo>
                              <a:cubicBezTo>
                                <a:pt x="16213" y="214980"/>
                                <a:pt x="10975" y="209932"/>
                                <a:pt x="8308" y="203074"/>
                              </a:cubicBezTo>
                              <a:cubicBezTo>
                                <a:pt x="-8361" y="159259"/>
                                <a:pt x="4117" y="61913"/>
                                <a:pt x="10689" y="19908"/>
                              </a:cubicBezTo>
                              <a:cubicBezTo>
                                <a:pt x="12499" y="8288"/>
                                <a:pt x="21642" y="-94"/>
                                <a:pt x="32310" y="1"/>
                              </a:cubicBezTo>
                              <a:lnTo>
                                <a:pt x="135562" y="287"/>
                              </a:lnTo>
                              <a:lnTo>
                                <a:pt x="372068" y="1049"/>
                              </a:lnTo>
                              <a:cubicBezTo>
                                <a:pt x="381687" y="1049"/>
                                <a:pt x="390260" y="8002"/>
                                <a:pt x="393022" y="18194"/>
                              </a:cubicBezTo>
                              <a:cubicBezTo>
                                <a:pt x="416168" y="101728"/>
                                <a:pt x="399118" y="176594"/>
                                <a:pt x="391212" y="203550"/>
                              </a:cubicBezTo>
                              <a:close/>
                            </a:path>
                          </a:pathLst>
                        </a:custGeom>
                        <a:solidFill>
                          <a:srgbClr val="FFB445"/>
                        </a:solidFill>
                        <a:ln w="9525" cap="flat">
                          <a:noFill/>
                          <a:prstDash val="solid"/>
                          <a:miter/>
                        </a:ln>
                      </p:spPr>
                      <p:txBody>
                        <a:bodyPr rtlCol="0" anchor="ctr"/>
                        <a:lstStyle>
                          <a:defPPr>
                            <a:defRPr lang="zh-CN"/>
                          </a:defPPr>
                          <a:lvl1pPr marL="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1pPr>
                          <a:lvl2pPr marL="4572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2pPr>
                          <a:lvl3pPr marL="9144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3pPr>
                          <a:lvl4pPr marL="13716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4pPr>
                          <a:lvl5pPr marL="18288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5pPr>
                          <a:lvl6pPr marL="22860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6pPr>
                          <a:lvl7pPr marL="27432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7pPr>
                          <a:lvl8pPr marL="32004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8pPr>
                          <a:lvl9pPr marL="36576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9pPr>
                        </a:lstStyle>
                        <a:p>
                          <a:endParaRPr lang="zh-CN" altLang="en-US"/>
                        </a:p>
                      </p:txBody>
                    </p:sp>
                    <p:sp>
                      <p:nvSpPr>
                        <p:cNvPr id="441" name="任意多边形 440"/>
                        <p:cNvSpPr/>
                        <p:nvPr/>
                      </p:nvSpPr>
                      <p:spPr>
                        <a:xfrm>
                          <a:off x="8836543" y="3876007"/>
                          <a:ext cx="293326" cy="247277"/>
                        </a:xfrm>
                        <a:custGeom>
                          <a:gdLst>
                            <a:gd name="connsiteX0" fmla="*/ 279833 w 293326"/>
                            <a:gd name="connsiteY0" fmla="*/ 203264 h 247277"/>
                            <a:gd name="connsiteX1" fmla="*/ 267641 w 293326"/>
                            <a:gd name="connsiteY1" fmla="*/ 218123 h 247277"/>
                            <a:gd name="connsiteX2" fmla="*/ 12371 w 293326"/>
                            <a:gd name="connsiteY2" fmla="*/ 239173 h 247277"/>
                            <a:gd name="connsiteX3" fmla="*/ 1227 w 293326"/>
                            <a:gd name="connsiteY3" fmla="*/ 61532 h 247277"/>
                            <a:gd name="connsiteX4" fmla="*/ 24182 w 293326"/>
                            <a:gd name="connsiteY4" fmla="*/ 0 h 247277"/>
                            <a:gd name="connsiteX5" fmla="*/ 260688 w 293326"/>
                            <a:gd name="connsiteY5" fmla="*/ 762 h 247277"/>
                            <a:gd name="connsiteX6" fmla="*/ 281643 w 293326"/>
                            <a:gd name="connsiteY6" fmla="*/ 17907 h 247277"/>
                            <a:gd name="connsiteX7" fmla="*/ 279833 w 293326"/>
                            <a:gd name="connsiteY7" fmla="*/ 203264 h 247277"/>
                          </a:gdLst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  <a:cxn ang="0">
                              <a:pos x="connsiteX6" y="connsiteY6"/>
                            </a:cxn>
                            <a:cxn ang="0">
                              <a:pos x="connsiteX7" y="connsiteY7"/>
                            </a:cxn>
                          </a:cxnLst>
                          <a:rect l="l" t="t" r="r" b="b"/>
                          <a:pathLst>
                            <a:path w="293326" h="247277">
                              <a:moveTo>
                                <a:pt x="279833" y="203264"/>
                              </a:moveTo>
                              <a:cubicBezTo>
                                <a:pt x="277929" y="209931"/>
                                <a:pt x="273547" y="215456"/>
                                <a:pt x="267641" y="218123"/>
                              </a:cubicBezTo>
                              <a:cubicBezTo>
                                <a:pt x="186870" y="254699"/>
                                <a:pt x="87142" y="250698"/>
                                <a:pt x="12371" y="239173"/>
                              </a:cubicBezTo>
                              <a:cubicBezTo>
                                <a:pt x="-6298" y="200978"/>
                                <a:pt x="1894" y="117062"/>
                                <a:pt x="1227" y="61532"/>
                              </a:cubicBezTo>
                              <a:cubicBezTo>
                                <a:pt x="751" y="24194"/>
                                <a:pt x="13514" y="7430"/>
                                <a:pt x="24182" y="0"/>
                              </a:cubicBezTo>
                              <a:lnTo>
                                <a:pt x="260688" y="762"/>
                              </a:lnTo>
                              <a:cubicBezTo>
                                <a:pt x="270308" y="762"/>
                                <a:pt x="278881" y="7715"/>
                                <a:pt x="281643" y="17907"/>
                              </a:cubicBezTo>
                              <a:cubicBezTo>
                                <a:pt x="304789" y="101441"/>
                                <a:pt x="287739" y="176308"/>
                                <a:pt x="279833" y="203264"/>
                              </a:cubicBezTo>
                              <a:close/>
                            </a:path>
                          </a:pathLst>
                        </a:custGeom>
                        <a:solidFill>
                          <a:srgbClr val="E89E31"/>
                        </a:solidFill>
                        <a:ln w="9525" cap="flat">
                          <a:noFill/>
                          <a:prstDash val="solid"/>
                          <a:miter/>
                        </a:ln>
                      </p:spPr>
                      <p:txBody>
                        <a:bodyPr rtlCol="0" anchor="ctr"/>
                        <a:lstStyle>
                          <a:defPPr>
                            <a:defRPr lang="zh-CN"/>
                          </a:defPPr>
                          <a:lvl1pPr marL="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1pPr>
                          <a:lvl2pPr marL="4572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2pPr>
                          <a:lvl3pPr marL="9144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3pPr>
                          <a:lvl4pPr marL="13716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4pPr>
                          <a:lvl5pPr marL="18288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5pPr>
                          <a:lvl6pPr marL="22860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6pPr>
                          <a:lvl7pPr marL="27432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7pPr>
                          <a:lvl8pPr marL="32004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8pPr>
                          <a:lvl9pPr marL="36576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9pPr>
                        </a:lstStyle>
                        <a:p>
                          <a:endParaRPr lang="zh-CN" altLang="en-US"/>
                        </a:p>
                      </p:txBody>
                    </p:sp>
                    <p:sp>
                      <p:nvSpPr>
                        <p:cNvPr id="442" name="任意多边形 441"/>
                        <p:cNvSpPr/>
                        <p:nvPr/>
                      </p:nvSpPr>
                      <p:spPr>
                        <a:xfrm>
                          <a:off x="8735853" y="3847145"/>
                          <a:ext cx="410976" cy="160083"/>
                        </a:xfrm>
                        <a:custGeom>
                          <a:gdLst>
                            <a:gd name="connsiteX0" fmla="*/ 0 w 410976"/>
                            <a:gd name="connsiteY0" fmla="*/ 48484 h 160083"/>
                            <a:gd name="connsiteX1" fmla="*/ 17335 w 410976"/>
                            <a:gd name="connsiteY1" fmla="*/ 7050 h 160083"/>
                            <a:gd name="connsiteX2" fmla="*/ 381666 w 410976"/>
                            <a:gd name="connsiteY2" fmla="*/ 7050 h 160083"/>
                            <a:gd name="connsiteX3" fmla="*/ 410813 w 410976"/>
                            <a:gd name="connsiteY3" fmla="*/ 121827 h 160083"/>
                            <a:gd name="connsiteX4" fmla="*/ 399193 w 410976"/>
                            <a:gd name="connsiteY4" fmla="*/ 139543 h 160083"/>
                            <a:gd name="connsiteX5" fmla="*/ 150971 w 410976"/>
                            <a:gd name="connsiteY5" fmla="*/ 142972 h 160083"/>
                            <a:gd name="connsiteX6" fmla="*/ 137636 w 410976"/>
                            <a:gd name="connsiteY6" fmla="*/ 123541 h 160083"/>
                            <a:gd name="connsiteX7" fmla="*/ 137636 w 410976"/>
                            <a:gd name="connsiteY7" fmla="*/ 119255 h 160083"/>
                            <a:gd name="connsiteX8" fmla="*/ 46767 w 410976"/>
                            <a:gd name="connsiteY8" fmla="*/ 28386 h 160083"/>
                            <a:gd name="connsiteX9" fmla="*/ 46767 w 410976"/>
                            <a:gd name="connsiteY9" fmla="*/ 28386 h 160083"/>
                            <a:gd name="connsiteX10" fmla="*/ 3238 w 410976"/>
                            <a:gd name="connsiteY10" fmla="*/ 45436 h 160083"/>
                            <a:gd name="connsiteX11" fmla="*/ 0 w 410976"/>
                            <a:gd name="connsiteY11" fmla="*/ 48484 h 160083"/>
                          </a:gdLst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  <a:cxn ang="0">
                              <a:pos x="connsiteX6" y="connsiteY6"/>
                            </a:cxn>
                            <a:cxn ang="0">
                              <a:pos x="connsiteX7" y="connsiteY7"/>
                            </a:cxn>
                            <a:cxn ang="0">
                              <a:pos x="connsiteX8" y="connsiteY8"/>
                            </a:cxn>
                            <a:cxn ang="0">
                              <a:pos x="connsiteX9" y="connsiteY9"/>
                            </a:cxn>
                            <a:cxn ang="0">
                              <a:pos x="connsiteX10" y="connsiteY10"/>
                            </a:cxn>
                            <a:cxn ang="0">
                              <a:pos x="connsiteX11" y="connsiteY11"/>
                            </a:cxn>
                          </a:cxnLst>
                          <a:rect l="l" t="t" r="r" b="b"/>
                          <a:pathLst>
                            <a:path w="410976" h="160083">
                              <a:moveTo>
                                <a:pt x="0" y="48484"/>
                              </a:moveTo>
                              <a:cubicBezTo>
                                <a:pt x="0" y="48484"/>
                                <a:pt x="1905" y="11813"/>
                                <a:pt x="17335" y="7050"/>
                              </a:cubicBezTo>
                              <a:cubicBezTo>
                                <a:pt x="32766" y="2288"/>
                                <a:pt x="364998" y="-6094"/>
                                <a:pt x="381666" y="7050"/>
                              </a:cubicBezTo>
                              <a:cubicBezTo>
                                <a:pt x="394716" y="17337"/>
                                <a:pt x="406432" y="90775"/>
                                <a:pt x="410813" y="121827"/>
                              </a:cubicBezTo>
                              <a:cubicBezTo>
                                <a:pt x="411956" y="129827"/>
                                <a:pt x="407003" y="137448"/>
                                <a:pt x="399193" y="139543"/>
                              </a:cubicBezTo>
                              <a:cubicBezTo>
                                <a:pt x="359473" y="150402"/>
                                <a:pt x="239839" y="177834"/>
                                <a:pt x="150971" y="142972"/>
                              </a:cubicBezTo>
                              <a:cubicBezTo>
                                <a:pt x="142970" y="139829"/>
                                <a:pt x="137636" y="132209"/>
                                <a:pt x="137636" y="123541"/>
                              </a:cubicBezTo>
                              <a:lnTo>
                                <a:pt x="137636" y="119255"/>
                              </a:lnTo>
                              <a:cubicBezTo>
                                <a:pt x="137636" y="69248"/>
                                <a:pt x="96774" y="28386"/>
                                <a:pt x="46767" y="28386"/>
                              </a:cubicBezTo>
                              <a:lnTo>
                                <a:pt x="46767" y="28386"/>
                              </a:lnTo>
                              <a:cubicBezTo>
                                <a:pt x="30575" y="28386"/>
                                <a:pt x="15049" y="34482"/>
                                <a:pt x="3238" y="45436"/>
                              </a:cubicBezTo>
                              <a:lnTo>
                                <a:pt x="0" y="48484"/>
                              </a:lnTo>
                              <a:close/>
                            </a:path>
                          </a:pathLst>
                        </a:custGeom>
                        <a:solidFill>
                          <a:srgbClr val="F5AB3D"/>
                        </a:solidFill>
                        <a:ln w="9525" cap="flat">
                          <a:noFill/>
                          <a:prstDash val="solid"/>
                          <a:miter/>
                        </a:ln>
                      </p:spPr>
                      <p:txBody>
                        <a:bodyPr rtlCol="0" anchor="ctr"/>
                        <a:lstStyle>
                          <a:defPPr>
                            <a:defRPr lang="zh-CN"/>
                          </a:defPPr>
                          <a:lvl1pPr marL="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1pPr>
                          <a:lvl2pPr marL="4572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2pPr>
                          <a:lvl3pPr marL="9144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3pPr>
                          <a:lvl4pPr marL="13716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4pPr>
                          <a:lvl5pPr marL="18288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5pPr>
                          <a:lvl6pPr marL="22860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6pPr>
                          <a:lvl7pPr marL="27432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7pPr>
                          <a:lvl8pPr marL="32004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8pPr>
                          <a:lvl9pPr marL="36576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9pPr>
                        </a:lstStyle>
                        <a:p>
                          <a:endParaRPr lang="zh-CN" altLang="en-US"/>
                        </a:p>
                      </p:txBody>
                    </p:sp>
                  </p:grpSp>
                  <p:grpSp>
                    <p:nvGrpSpPr>
                      <p:cNvPr id="443" name="组合 442"/>
                      <p:cNvGrpSpPr/>
                      <p:nvPr/>
                    </p:nvGrpSpPr>
                    <p:grpSpPr>
                      <a:xfrm>
                        <a:off x="8455246" y="3410520"/>
                        <a:ext cx="585692" cy="702468"/>
                        <a:chOff x="8455246" y="3410520"/>
                        <a:chExt cx="585692" cy="702468"/>
                      </a:xfrm>
                      <a:solidFill>
                        <a:srgbClr val="FFB445"/>
                      </a:solidFill>
                    </p:grpSpPr>
                    <p:sp>
                      <p:nvSpPr>
                        <p:cNvPr id="444" name="任意多边形 443"/>
                        <p:cNvSpPr/>
                        <p:nvPr/>
                      </p:nvSpPr>
                      <p:spPr>
                        <a:xfrm>
                          <a:off x="8831403" y="3978877"/>
                          <a:ext cx="19225" cy="134112"/>
                        </a:xfrm>
                        <a:custGeom>
                          <a:gdLst>
                            <a:gd name="connsiteX0" fmla="*/ 7224 w 19225"/>
                            <a:gd name="connsiteY0" fmla="*/ 0 h 134112"/>
                            <a:gd name="connsiteX1" fmla="*/ 9701 w 19225"/>
                            <a:gd name="connsiteY1" fmla="*/ 67913 h 134112"/>
                            <a:gd name="connsiteX2" fmla="*/ 12082 w 19225"/>
                            <a:gd name="connsiteY2" fmla="*/ 101346 h 134112"/>
                            <a:gd name="connsiteX3" fmla="*/ 19226 w 19225"/>
                            <a:gd name="connsiteY3" fmla="*/ 134112 h 134112"/>
                            <a:gd name="connsiteX4" fmla="*/ 4748 w 19225"/>
                            <a:gd name="connsiteY4" fmla="*/ 102584 h 134112"/>
                            <a:gd name="connsiteX5" fmla="*/ 176 w 19225"/>
                            <a:gd name="connsiteY5" fmla="*/ 68199 h 134112"/>
                            <a:gd name="connsiteX6" fmla="*/ 1224 w 19225"/>
                            <a:gd name="connsiteY6" fmla="*/ 33814 h 134112"/>
                            <a:gd name="connsiteX7" fmla="*/ 7224 w 19225"/>
                            <a:gd name="connsiteY7" fmla="*/ 0 h 134112"/>
                          </a:gdLst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  <a:cxn ang="0">
                              <a:pos x="connsiteX6" y="connsiteY6"/>
                            </a:cxn>
                            <a:cxn ang="0">
                              <a:pos x="connsiteX7" y="connsiteY7"/>
                            </a:cxn>
                          </a:cxnLst>
                          <a:rect l="l" t="t" r="r" b="b"/>
                          <a:pathLst>
                            <a:path w="19225" h="134112">
                              <a:moveTo>
                                <a:pt x="7224" y="0"/>
                              </a:moveTo>
                              <a:cubicBezTo>
                                <a:pt x="8653" y="22955"/>
                                <a:pt x="8653" y="45434"/>
                                <a:pt x="9701" y="67913"/>
                              </a:cubicBezTo>
                              <a:cubicBezTo>
                                <a:pt x="9986" y="79153"/>
                                <a:pt x="10844" y="90297"/>
                                <a:pt x="12082" y="101346"/>
                              </a:cubicBezTo>
                              <a:cubicBezTo>
                                <a:pt x="13416" y="112395"/>
                                <a:pt x="14940" y="123444"/>
                                <a:pt x="19226" y="134112"/>
                              </a:cubicBezTo>
                              <a:cubicBezTo>
                                <a:pt x="11415" y="125349"/>
                                <a:pt x="7510" y="113824"/>
                                <a:pt x="4748" y="102584"/>
                              </a:cubicBezTo>
                              <a:cubicBezTo>
                                <a:pt x="1986" y="91250"/>
                                <a:pt x="652" y="79724"/>
                                <a:pt x="176" y="68199"/>
                              </a:cubicBezTo>
                              <a:cubicBezTo>
                                <a:pt x="-205" y="56674"/>
                                <a:pt x="-15" y="45149"/>
                                <a:pt x="1224" y="33814"/>
                              </a:cubicBezTo>
                              <a:cubicBezTo>
                                <a:pt x="2271" y="22479"/>
                                <a:pt x="4081" y="11049"/>
                                <a:pt x="7224" y="0"/>
                              </a:cubicBezTo>
                              <a:close/>
                            </a:path>
                          </a:pathLst>
                        </a:custGeom>
                        <a:solidFill>
                          <a:srgbClr val="FFB445"/>
                        </a:solidFill>
                        <a:ln w="9525" cap="flat">
                          <a:noFill/>
                          <a:prstDash val="solid"/>
                          <a:miter/>
                        </a:ln>
                      </p:spPr>
                      <p:txBody>
                        <a:bodyPr rtlCol="0" anchor="ctr"/>
                        <a:lstStyle>
                          <a:defPPr>
                            <a:defRPr lang="zh-CN"/>
                          </a:defPPr>
                          <a:lvl1pPr marL="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1pPr>
                          <a:lvl2pPr marL="4572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2pPr>
                          <a:lvl3pPr marL="9144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3pPr>
                          <a:lvl4pPr marL="13716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4pPr>
                          <a:lvl5pPr marL="18288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5pPr>
                          <a:lvl6pPr marL="22860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6pPr>
                          <a:lvl7pPr marL="27432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7pPr>
                          <a:lvl8pPr marL="32004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8pPr>
                          <a:lvl9pPr marL="36576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9pPr>
                        </a:lstStyle>
                        <a:p>
                          <a:endParaRPr lang="zh-CN" altLang="en-US"/>
                        </a:p>
                      </p:txBody>
                    </p:sp>
                    <p:sp>
                      <p:nvSpPr>
                        <p:cNvPr id="445" name="任意多边形 444"/>
                        <p:cNvSpPr/>
                        <p:nvPr/>
                      </p:nvSpPr>
                      <p:spPr>
                        <a:xfrm>
                          <a:off x="8980645" y="3989450"/>
                          <a:ext cx="60293" cy="9525"/>
                        </a:xfrm>
                        <a:custGeom>
                          <a:gdLst>
                            <a:gd name="connsiteX0" fmla="*/ 0 w 60293"/>
                            <a:gd name="connsiteY0" fmla="*/ 3715 h 9525"/>
                            <a:gd name="connsiteX1" fmla="*/ 30195 w 60293"/>
                            <a:gd name="connsiteY1" fmla="*/ 0 h 9525"/>
                            <a:gd name="connsiteX2" fmla="*/ 60293 w 60293"/>
                            <a:gd name="connsiteY2" fmla="*/ 2191 h 9525"/>
                            <a:gd name="connsiteX3" fmla="*/ 45625 w 60293"/>
                            <a:gd name="connsiteY3" fmla="*/ 7906 h 9525"/>
                            <a:gd name="connsiteX4" fmla="*/ 30290 w 60293"/>
                            <a:gd name="connsiteY4" fmla="*/ 9525 h 9525"/>
                            <a:gd name="connsiteX5" fmla="*/ 0 w 60293"/>
                            <a:gd name="connsiteY5" fmla="*/ 3715 h 9525"/>
                          </a:gdLst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</a:cxnLst>
                          <a:rect l="l" t="t" r="r" b="b"/>
                          <a:pathLst>
                            <a:path w="60292" h="9525">
                              <a:moveTo>
                                <a:pt x="0" y="3715"/>
                              </a:moveTo>
                              <a:cubicBezTo>
                                <a:pt x="10287" y="667"/>
                                <a:pt x="20288" y="191"/>
                                <a:pt x="30195" y="0"/>
                              </a:cubicBezTo>
                              <a:cubicBezTo>
                                <a:pt x="40196" y="0"/>
                                <a:pt x="49816" y="476"/>
                                <a:pt x="60293" y="2191"/>
                              </a:cubicBezTo>
                              <a:cubicBezTo>
                                <a:pt x="55722" y="5239"/>
                                <a:pt x="50673" y="6858"/>
                                <a:pt x="45625" y="7906"/>
                              </a:cubicBezTo>
                              <a:cubicBezTo>
                                <a:pt x="40577" y="9049"/>
                                <a:pt x="35433" y="9430"/>
                                <a:pt x="30290" y="9525"/>
                              </a:cubicBezTo>
                              <a:cubicBezTo>
                                <a:pt x="20098" y="9430"/>
                                <a:pt x="9811" y="8192"/>
                                <a:pt x="0" y="3715"/>
                              </a:cubicBezTo>
                              <a:close/>
                            </a:path>
                          </a:pathLst>
                        </a:custGeom>
                        <a:solidFill>
                          <a:srgbClr val="FFB445"/>
                        </a:solidFill>
                        <a:ln w="9525" cap="flat">
                          <a:noFill/>
                          <a:prstDash val="solid"/>
                          <a:miter/>
                        </a:ln>
                      </p:spPr>
                      <p:txBody>
                        <a:bodyPr rtlCol="0" anchor="ctr"/>
                        <a:lstStyle>
                          <a:defPPr>
                            <a:defRPr lang="zh-CN"/>
                          </a:defPPr>
                          <a:lvl1pPr marL="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1pPr>
                          <a:lvl2pPr marL="4572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2pPr>
                          <a:lvl3pPr marL="9144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3pPr>
                          <a:lvl4pPr marL="13716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4pPr>
                          <a:lvl5pPr marL="18288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5pPr>
                          <a:lvl6pPr marL="22860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6pPr>
                          <a:lvl7pPr marL="27432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7pPr>
                          <a:lvl8pPr marL="32004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8pPr>
                          <a:lvl9pPr marL="36576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9pPr>
                        </a:lstStyle>
                        <a:p>
                          <a:endParaRPr lang="zh-CN" altLang="en-US"/>
                        </a:p>
                      </p:txBody>
                    </p:sp>
                    <p:sp>
                      <p:nvSpPr>
                        <p:cNvPr id="446" name="任意多边形 445"/>
                        <p:cNvSpPr/>
                        <p:nvPr/>
                      </p:nvSpPr>
                      <p:spPr>
                        <a:xfrm>
                          <a:off x="8455246" y="3410520"/>
                          <a:ext cx="274605" cy="452437"/>
                        </a:xfrm>
                        <a:custGeom>
                          <a:gdLst>
                            <a:gd name="connsiteX0" fmla="*/ 0 w 274605"/>
                            <a:gd name="connsiteY0" fmla="*/ 0 h 452437"/>
                            <a:gd name="connsiteX1" fmla="*/ 63436 w 274605"/>
                            <a:gd name="connsiteY1" fmla="*/ 116491 h 452437"/>
                            <a:gd name="connsiteX2" fmla="*/ 128397 w 274605"/>
                            <a:gd name="connsiteY2" fmla="*/ 232029 h 452437"/>
                            <a:gd name="connsiteX3" fmla="*/ 196691 w 274605"/>
                            <a:gd name="connsiteY3" fmla="*/ 345472 h 452437"/>
                            <a:gd name="connsiteX4" fmla="*/ 274606 w 274605"/>
                            <a:gd name="connsiteY4" fmla="*/ 452438 h 452437"/>
                            <a:gd name="connsiteX5" fmla="*/ 251365 w 274605"/>
                            <a:gd name="connsiteY5" fmla="*/ 428625 h 452437"/>
                            <a:gd name="connsiteX6" fmla="*/ 229838 w 274605"/>
                            <a:gd name="connsiteY6" fmla="*/ 403288 h 452437"/>
                            <a:gd name="connsiteX7" fmla="*/ 190595 w 274605"/>
                            <a:gd name="connsiteY7" fmla="*/ 349567 h 452437"/>
                            <a:gd name="connsiteX8" fmla="*/ 120110 w 274605"/>
                            <a:gd name="connsiteY8" fmla="*/ 236792 h 452437"/>
                            <a:gd name="connsiteX9" fmla="*/ 56959 w 274605"/>
                            <a:gd name="connsiteY9" fmla="*/ 119920 h 452437"/>
                            <a:gd name="connsiteX10" fmla="*/ 0 w 274605"/>
                            <a:gd name="connsiteY10" fmla="*/ 0 h 452437"/>
                          </a:gdLst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  <a:cxn ang="0">
                              <a:pos x="connsiteX6" y="connsiteY6"/>
                            </a:cxn>
                            <a:cxn ang="0">
                              <a:pos x="connsiteX7" y="connsiteY7"/>
                            </a:cxn>
                            <a:cxn ang="0">
                              <a:pos x="connsiteX8" y="connsiteY8"/>
                            </a:cxn>
                            <a:cxn ang="0">
                              <a:pos x="connsiteX9" y="connsiteY9"/>
                            </a:cxn>
                            <a:cxn ang="0">
                              <a:pos x="connsiteX10" y="connsiteY10"/>
                            </a:cxn>
                          </a:cxnLst>
                          <a:rect l="l" t="t" r="r" b="b"/>
                          <a:pathLst>
                            <a:path w="274605" h="452437">
                              <a:moveTo>
                                <a:pt x="0" y="0"/>
                              </a:moveTo>
                              <a:lnTo>
                                <a:pt x="63436" y="116491"/>
                              </a:lnTo>
                              <a:cubicBezTo>
                                <a:pt x="84773" y="155258"/>
                                <a:pt x="106013" y="193929"/>
                                <a:pt x="128397" y="232029"/>
                              </a:cubicBezTo>
                              <a:cubicBezTo>
                                <a:pt x="150019" y="270605"/>
                                <a:pt x="173069" y="308229"/>
                                <a:pt x="196691" y="345472"/>
                              </a:cubicBezTo>
                              <a:cubicBezTo>
                                <a:pt x="220504" y="382619"/>
                                <a:pt x="245078" y="419386"/>
                                <a:pt x="274606" y="452438"/>
                              </a:cubicBezTo>
                              <a:cubicBezTo>
                                <a:pt x="266795" y="444627"/>
                                <a:pt x="258889" y="436817"/>
                                <a:pt x="251365" y="428625"/>
                              </a:cubicBezTo>
                              <a:lnTo>
                                <a:pt x="229838" y="403288"/>
                              </a:lnTo>
                              <a:cubicBezTo>
                                <a:pt x="216408" y="385667"/>
                                <a:pt x="203073" y="367855"/>
                                <a:pt x="190595" y="349567"/>
                              </a:cubicBezTo>
                              <a:cubicBezTo>
                                <a:pt x="165545" y="312992"/>
                                <a:pt x="142399" y="275082"/>
                                <a:pt x="120110" y="236792"/>
                              </a:cubicBezTo>
                              <a:cubicBezTo>
                                <a:pt x="98393" y="198215"/>
                                <a:pt x="76962" y="159449"/>
                                <a:pt x="56959" y="119920"/>
                              </a:cubicBezTo>
                              <a:cubicBezTo>
                                <a:pt x="36957" y="80486"/>
                                <a:pt x="17621" y="40672"/>
                                <a:pt x="0" y="0"/>
                              </a:cubicBezTo>
                              <a:close/>
                            </a:path>
                          </a:pathLst>
                        </a:custGeom>
                        <a:solidFill>
                          <a:srgbClr val="FFB445"/>
                        </a:solidFill>
                        <a:ln w="9525" cap="flat">
                          <a:noFill/>
                          <a:prstDash val="solid"/>
                          <a:miter/>
                        </a:ln>
                      </p:spPr>
                      <p:txBody>
                        <a:bodyPr rtlCol="0" anchor="ctr"/>
                        <a:lstStyle>
                          <a:defPPr>
                            <a:defRPr lang="zh-CN"/>
                          </a:defPPr>
                          <a:lvl1pPr marL="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1pPr>
                          <a:lvl2pPr marL="4572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2pPr>
                          <a:lvl3pPr marL="9144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3pPr>
                          <a:lvl4pPr marL="13716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4pPr>
                          <a:lvl5pPr marL="18288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5pPr>
                          <a:lvl6pPr marL="22860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6pPr>
                          <a:lvl7pPr marL="27432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7pPr>
                          <a:lvl8pPr marL="32004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8pPr>
                          <a:lvl9pPr marL="36576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9pPr>
                        </a:lstStyle>
                        <a:p>
                          <a:endParaRPr lang="zh-CN" altLang="en-US"/>
                        </a:p>
                      </p:txBody>
                    </p:sp>
                  </p:grpSp>
                </p:grpSp>
              </p:grpSp>
              <p:grpSp>
                <p:nvGrpSpPr>
                  <p:cNvPr id="447" name="组合 446"/>
                  <p:cNvGrpSpPr/>
                  <p:nvPr/>
                </p:nvGrpSpPr>
                <p:grpSpPr>
                  <a:xfrm>
                    <a:off x="8763190" y="3197732"/>
                    <a:ext cx="319087" cy="781372"/>
                    <a:chOff x="8763190" y="3197732"/>
                    <a:chExt cx="319087" cy="781372"/>
                  </a:xfrm>
                </p:grpSpPr>
                <p:sp>
                  <p:nvSpPr>
                    <p:cNvPr id="448" name="任意多边形 447"/>
                    <p:cNvSpPr/>
                    <p:nvPr/>
                  </p:nvSpPr>
                  <p:spPr>
                    <a:xfrm>
                      <a:off x="8780421" y="3802284"/>
                      <a:ext cx="149018" cy="176820"/>
                    </a:xfrm>
                    <a:custGeom>
                      <a:gdLst>
                        <a:gd name="connsiteX0" fmla="*/ 22012 w 149018"/>
                        <a:gd name="connsiteY0" fmla="*/ 0 h 176820"/>
                        <a:gd name="connsiteX1" fmla="*/ 866 w 149018"/>
                        <a:gd name="connsiteY1" fmla="*/ 91154 h 176820"/>
                        <a:gd name="connsiteX2" fmla="*/ 85163 w 149018"/>
                        <a:gd name="connsiteY2" fmla="*/ 176784 h 176820"/>
                        <a:gd name="connsiteX3" fmla="*/ 145837 w 149018"/>
                        <a:gd name="connsiteY3" fmla="*/ 169069 h 176820"/>
                        <a:gd name="connsiteX4" fmla="*/ 145551 w 149018"/>
                        <a:gd name="connsiteY4" fmla="*/ 159734 h 176820"/>
                        <a:gd name="connsiteX5" fmla="*/ 108213 w 149018"/>
                        <a:gd name="connsiteY5" fmla="*/ 151162 h 176820"/>
                        <a:gd name="connsiteX6" fmla="*/ 135359 w 149018"/>
                        <a:gd name="connsiteY6" fmla="*/ 151162 h 176820"/>
                        <a:gd name="connsiteX7" fmla="*/ 137646 w 149018"/>
                        <a:gd name="connsiteY7" fmla="*/ 141827 h 176820"/>
                        <a:gd name="connsiteX8" fmla="*/ 114976 w 149018"/>
                        <a:gd name="connsiteY8" fmla="*/ 129826 h 176820"/>
                        <a:gd name="connsiteX9" fmla="*/ 98783 w 149018"/>
                        <a:gd name="connsiteY9" fmla="*/ 30766 h 176820"/>
                        <a:gd name="connsiteX10" fmla="*/ 22012 w 149018"/>
                        <a:gd name="connsiteY10" fmla="*/ 0 h 176820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  <a:cxn ang="0">
                          <a:pos x="connsiteX10" y="connsiteY10"/>
                        </a:cxn>
                      </a:cxnLst>
                      <a:rect l="l" t="t" r="r" b="b"/>
                      <a:pathLst>
                        <a:path w="149018" h="176820">
                          <a:moveTo>
                            <a:pt x="22012" y="0"/>
                          </a:moveTo>
                          <a:cubicBezTo>
                            <a:pt x="22012" y="0"/>
                            <a:pt x="-5135" y="74867"/>
                            <a:pt x="866" y="91154"/>
                          </a:cubicBezTo>
                          <a:cubicBezTo>
                            <a:pt x="6867" y="107347"/>
                            <a:pt x="26298" y="175927"/>
                            <a:pt x="85163" y="176784"/>
                          </a:cubicBezTo>
                          <a:cubicBezTo>
                            <a:pt x="117833" y="177260"/>
                            <a:pt x="136121" y="172974"/>
                            <a:pt x="145837" y="169069"/>
                          </a:cubicBezTo>
                          <a:cubicBezTo>
                            <a:pt x="150218" y="167354"/>
                            <a:pt x="150028" y="161163"/>
                            <a:pt x="145551" y="159734"/>
                          </a:cubicBezTo>
                          <a:cubicBezTo>
                            <a:pt x="132883" y="155829"/>
                            <a:pt x="112785" y="150019"/>
                            <a:pt x="108213" y="151162"/>
                          </a:cubicBezTo>
                          <a:lnTo>
                            <a:pt x="135359" y="151162"/>
                          </a:lnTo>
                          <a:cubicBezTo>
                            <a:pt x="140503" y="151162"/>
                            <a:pt x="142217" y="144304"/>
                            <a:pt x="137646" y="141827"/>
                          </a:cubicBezTo>
                          <a:lnTo>
                            <a:pt x="114976" y="129826"/>
                          </a:lnTo>
                          <a:lnTo>
                            <a:pt x="98783" y="30766"/>
                          </a:lnTo>
                          <a:lnTo>
                            <a:pt x="22012" y="0"/>
                          </a:lnTo>
                          <a:close/>
                        </a:path>
                      </a:pathLst>
                    </a:custGeom>
                    <a:solidFill>
                      <a:srgbClr val="F28B57"/>
                    </a:solidFill>
                    <a:ln w="9525" cap="flat">
                      <a:noFill/>
                      <a:prstDash val="solid"/>
                      <a:miter/>
                    </a:ln>
                  </p:spPr>
                  <p:txBody>
                    <a:bodyPr rtlCol="0" anchor="ctr"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grpSp>
                  <p:nvGrpSpPr>
                    <p:cNvPr id="449" name="组合 448"/>
                    <p:cNvGrpSpPr/>
                    <p:nvPr/>
                  </p:nvGrpSpPr>
                  <p:grpSpPr>
                    <a:xfrm>
                      <a:off x="8763190" y="3197732"/>
                      <a:ext cx="319087" cy="664463"/>
                      <a:chOff x="8763190" y="3197732"/>
                      <a:chExt cx="319087" cy="664463"/>
                    </a:xfrm>
                  </p:grpSpPr>
                  <p:sp>
                    <p:nvSpPr>
                      <p:cNvPr id="450" name="任意多边形 449"/>
                      <p:cNvSpPr/>
                      <p:nvPr/>
                    </p:nvSpPr>
                    <p:spPr>
                      <a:xfrm>
                        <a:off x="8763190" y="3197732"/>
                        <a:ext cx="319087" cy="664463"/>
                      </a:xfrm>
                      <a:custGeom>
                        <a:gdLst>
                          <a:gd name="connsiteX0" fmla="*/ 0 w 319087"/>
                          <a:gd name="connsiteY0" fmla="*/ 234220 h 664463"/>
                          <a:gd name="connsiteX1" fmla="*/ 123825 w 319087"/>
                          <a:gd name="connsiteY1" fmla="*/ 358045 h 664463"/>
                          <a:gd name="connsiteX2" fmla="*/ 28575 w 319087"/>
                          <a:gd name="connsiteY2" fmla="*/ 621601 h 664463"/>
                          <a:gd name="connsiteX3" fmla="*/ 134969 w 319087"/>
                          <a:gd name="connsiteY3" fmla="*/ 664464 h 664463"/>
                          <a:gd name="connsiteX4" fmla="*/ 319088 w 319087"/>
                          <a:gd name="connsiteY4" fmla="*/ 343757 h 664463"/>
                          <a:gd name="connsiteX5" fmla="*/ 143637 w 319087"/>
                          <a:gd name="connsiteY5" fmla="*/ 67151 h 664463"/>
                          <a:gd name="connsiteX6" fmla="*/ 50768 w 319087"/>
                          <a:gd name="connsiteY6" fmla="*/ 1143 h 664463"/>
                          <a:gd name="connsiteX7" fmla="*/ 44862 w 319087"/>
                          <a:gd name="connsiteY7" fmla="*/ 0 h 664463"/>
                          <a:gd name="connsiteX8" fmla="*/ 0 w 319087"/>
                          <a:gd name="connsiteY8" fmla="*/ 234220 h 664463"/>
                        </a:gdLst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  <a:cxn ang="0">
                            <a:pos x="connsiteX8" y="connsiteY8"/>
                          </a:cxn>
                        </a:cxnLst>
                        <a:rect l="l" t="t" r="r" b="b"/>
                        <a:pathLst>
                          <a:path w="319087" h="664463">
                            <a:moveTo>
                              <a:pt x="0" y="234220"/>
                            </a:moveTo>
                            <a:lnTo>
                              <a:pt x="123825" y="358045"/>
                            </a:lnTo>
                            <a:lnTo>
                              <a:pt x="28575" y="621601"/>
                            </a:lnTo>
                            <a:lnTo>
                              <a:pt x="134969" y="664464"/>
                            </a:lnTo>
                            <a:cubicBezTo>
                              <a:pt x="134969" y="664464"/>
                              <a:pt x="319088" y="423196"/>
                              <a:pt x="319088" y="343757"/>
                            </a:cubicBezTo>
                            <a:cubicBezTo>
                              <a:pt x="319088" y="285941"/>
                              <a:pt x="205454" y="141446"/>
                              <a:pt x="143637" y="67151"/>
                            </a:cubicBezTo>
                            <a:cubicBezTo>
                              <a:pt x="118967" y="37433"/>
                              <a:pt x="86963" y="14764"/>
                              <a:pt x="50768" y="1143"/>
                            </a:cubicBezTo>
                            <a:lnTo>
                              <a:pt x="44862" y="0"/>
                            </a:lnTo>
                            <a:lnTo>
                              <a:pt x="0" y="234220"/>
                            </a:lnTo>
                            <a:close/>
                          </a:path>
                        </a:pathLst>
                      </a:custGeom>
                      <a:solidFill>
                        <a:srgbClr val="E0EEFF"/>
                      </a:solidFill>
                      <a:ln w="9525" cap="flat">
                        <a:noFill/>
                        <a:prstDash val="solid"/>
                        <a:miter/>
                      </a:ln>
                    </p:spPr>
                    <p:txBody>
                      <a:bodyPr rtlCol="0" anchor="ctr"/>
                      <a:lstStyle>
                        <a:defPPr>
                          <a:defRPr lang="zh-CN"/>
                        </a:defPPr>
                        <a:lvl1pPr marL="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1pPr>
                        <a:lvl2pPr marL="457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2pPr>
                        <a:lvl3pPr marL="914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3pPr>
                        <a:lvl4pPr marL="1371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4pPr>
                        <a:lvl5pPr marL="18288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5pPr>
                        <a:lvl6pPr marL="22860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6pPr>
                        <a:lvl7pPr marL="2743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7pPr>
                        <a:lvl8pPr marL="3200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8pPr>
                        <a:lvl9pPr marL="3657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9pPr>
                      </a:lstStyle>
                      <a:p>
                        <a:endParaRPr lang="zh-CN" altLang="en-US"/>
                      </a:p>
                    </p:txBody>
                  </p:sp>
                  <p:grpSp>
                    <p:nvGrpSpPr>
                      <p:cNvPr id="451" name="组合 450"/>
                      <p:cNvGrpSpPr/>
                      <p:nvPr/>
                    </p:nvGrpSpPr>
                    <p:grpSpPr>
                      <a:xfrm>
                        <a:off x="8820530" y="3496245"/>
                        <a:ext cx="110014" cy="342328"/>
                        <a:chOff x="8820530" y="3496245"/>
                        <a:chExt cx="110014" cy="342328"/>
                      </a:xfrm>
                      <a:solidFill>
                        <a:srgbClr val="89BFFF"/>
                      </a:solidFill>
                    </p:grpSpPr>
                    <p:sp>
                      <p:nvSpPr>
                        <p:cNvPr id="452" name="任意多边形 451"/>
                        <p:cNvSpPr/>
                        <p:nvPr/>
                      </p:nvSpPr>
                      <p:spPr>
                        <a:xfrm>
                          <a:off x="8887776" y="3496245"/>
                          <a:ext cx="25336" cy="59531"/>
                        </a:xfrm>
                        <a:custGeom>
                          <a:gdLst>
                            <a:gd name="connsiteX0" fmla="*/ 0 w 25336"/>
                            <a:gd name="connsiteY0" fmla="*/ 59531 h 59531"/>
                            <a:gd name="connsiteX1" fmla="*/ 8287 w 25336"/>
                            <a:gd name="connsiteY1" fmla="*/ 27908 h 59531"/>
                            <a:gd name="connsiteX2" fmla="*/ 25337 w 25336"/>
                            <a:gd name="connsiteY2" fmla="*/ 0 h 59531"/>
                            <a:gd name="connsiteX3" fmla="*/ 17050 w 25336"/>
                            <a:gd name="connsiteY3" fmla="*/ 31623 h 59531"/>
                            <a:gd name="connsiteX4" fmla="*/ 0 w 25336"/>
                            <a:gd name="connsiteY4" fmla="*/ 59531 h 59531"/>
                          </a:gdLst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</a:cxnLst>
                          <a:rect l="l" t="t" r="r" b="b"/>
                          <a:pathLst>
                            <a:path w="25336" h="59531">
                              <a:moveTo>
                                <a:pt x="0" y="59531"/>
                              </a:moveTo>
                              <a:cubicBezTo>
                                <a:pt x="762" y="48101"/>
                                <a:pt x="4191" y="37909"/>
                                <a:pt x="8287" y="27908"/>
                              </a:cubicBezTo>
                              <a:cubicBezTo>
                                <a:pt x="12668" y="18002"/>
                                <a:pt x="17622" y="8477"/>
                                <a:pt x="25337" y="0"/>
                              </a:cubicBezTo>
                              <a:cubicBezTo>
                                <a:pt x="24575" y="11430"/>
                                <a:pt x="21146" y="21622"/>
                                <a:pt x="17050" y="31623"/>
                              </a:cubicBezTo>
                              <a:cubicBezTo>
                                <a:pt x="12764" y="41529"/>
                                <a:pt x="7715" y="51054"/>
                                <a:pt x="0" y="59531"/>
                              </a:cubicBezTo>
                              <a:close/>
                            </a:path>
                          </a:pathLst>
                        </a:custGeom>
                        <a:solidFill>
                          <a:srgbClr val="89BFFF"/>
                        </a:solidFill>
                        <a:ln w="9525" cap="flat">
                          <a:noFill/>
                          <a:prstDash val="solid"/>
                          <a:miter/>
                        </a:ln>
                      </p:spPr>
                      <p:txBody>
                        <a:bodyPr rtlCol="0" anchor="ctr"/>
                        <a:lstStyle>
                          <a:defPPr>
                            <a:defRPr lang="zh-CN"/>
                          </a:defPPr>
                          <a:lvl1pPr marL="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1pPr>
                          <a:lvl2pPr marL="4572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2pPr>
                          <a:lvl3pPr marL="9144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3pPr>
                          <a:lvl4pPr marL="13716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4pPr>
                          <a:lvl5pPr marL="18288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5pPr>
                          <a:lvl6pPr marL="22860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6pPr>
                          <a:lvl7pPr marL="27432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7pPr>
                          <a:lvl8pPr marL="32004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8pPr>
                          <a:lvl9pPr marL="36576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9pPr>
                        </a:lstStyle>
                        <a:p>
                          <a:endParaRPr lang="zh-CN" altLang="en-US"/>
                        </a:p>
                      </p:txBody>
                    </p:sp>
                    <p:sp>
                      <p:nvSpPr>
                        <p:cNvPr id="453" name="任意多边形 452"/>
                        <p:cNvSpPr/>
                        <p:nvPr/>
                      </p:nvSpPr>
                      <p:spPr>
                        <a:xfrm>
                          <a:off x="8820530" y="3762565"/>
                          <a:ext cx="110014" cy="76009"/>
                        </a:xfrm>
                        <a:custGeom>
                          <a:gdLst>
                            <a:gd name="connsiteX0" fmla="*/ 0 w 110014"/>
                            <a:gd name="connsiteY0" fmla="*/ 0 h 76009"/>
                            <a:gd name="connsiteX1" fmla="*/ 68485 w 110014"/>
                            <a:gd name="connsiteY1" fmla="*/ 24289 h 76009"/>
                            <a:gd name="connsiteX2" fmla="*/ 71057 w 110014"/>
                            <a:gd name="connsiteY2" fmla="*/ 25336 h 76009"/>
                            <a:gd name="connsiteX3" fmla="*/ 71247 w 110014"/>
                            <a:gd name="connsiteY3" fmla="*/ 28289 h 76009"/>
                            <a:gd name="connsiteX4" fmla="*/ 72771 w 110014"/>
                            <a:gd name="connsiteY4" fmla="*/ 64579 h 76009"/>
                            <a:gd name="connsiteX5" fmla="*/ 65056 w 110014"/>
                            <a:gd name="connsiteY5" fmla="*/ 61913 h 76009"/>
                            <a:gd name="connsiteX6" fmla="*/ 91726 w 110014"/>
                            <a:gd name="connsiteY6" fmla="*/ 34100 h 76009"/>
                            <a:gd name="connsiteX7" fmla="*/ 93250 w 110014"/>
                            <a:gd name="connsiteY7" fmla="*/ 32575 h 76009"/>
                            <a:gd name="connsiteX8" fmla="*/ 94583 w 110014"/>
                            <a:gd name="connsiteY8" fmla="*/ 33718 h 76009"/>
                            <a:gd name="connsiteX9" fmla="*/ 110014 w 110014"/>
                            <a:gd name="connsiteY9" fmla="*/ 46292 h 76009"/>
                            <a:gd name="connsiteX10" fmla="*/ 92107 w 110014"/>
                            <a:gd name="connsiteY10" fmla="*/ 37433 h 76009"/>
                            <a:gd name="connsiteX11" fmla="*/ 94965 w 110014"/>
                            <a:gd name="connsiteY11" fmla="*/ 37052 h 76009"/>
                            <a:gd name="connsiteX12" fmla="*/ 71628 w 110014"/>
                            <a:gd name="connsiteY12" fmla="*/ 67627 h 76009"/>
                            <a:gd name="connsiteX13" fmla="*/ 64770 w 110014"/>
                            <a:gd name="connsiteY13" fmla="*/ 76009 h 76009"/>
                            <a:gd name="connsiteX14" fmla="*/ 63913 w 110014"/>
                            <a:gd name="connsiteY14" fmla="*/ 64960 h 76009"/>
                            <a:gd name="connsiteX15" fmla="*/ 61818 w 110014"/>
                            <a:gd name="connsiteY15" fmla="*/ 28670 h 76009"/>
                            <a:gd name="connsiteX16" fmla="*/ 64580 w 110014"/>
                            <a:gd name="connsiteY16" fmla="*/ 32671 h 76009"/>
                            <a:gd name="connsiteX17" fmla="*/ 0 w 110014"/>
                            <a:gd name="connsiteY17" fmla="*/ 0 h 76009"/>
                          </a:gdLst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  <a:cxn ang="0">
                              <a:pos x="connsiteX6" y="connsiteY6"/>
                            </a:cxn>
                            <a:cxn ang="0">
                              <a:pos x="connsiteX7" y="connsiteY7"/>
                            </a:cxn>
                            <a:cxn ang="0">
                              <a:pos x="connsiteX8" y="connsiteY8"/>
                            </a:cxn>
                            <a:cxn ang="0">
                              <a:pos x="connsiteX9" y="connsiteY9"/>
                            </a:cxn>
                            <a:cxn ang="0">
                              <a:pos x="connsiteX10" y="connsiteY10"/>
                            </a:cxn>
                            <a:cxn ang="0">
                              <a:pos x="connsiteX11" y="connsiteY11"/>
                            </a:cxn>
                            <a:cxn ang="0">
                              <a:pos x="connsiteX12" y="connsiteY12"/>
                            </a:cxn>
                            <a:cxn ang="0">
                              <a:pos x="connsiteX13" y="connsiteY13"/>
                            </a:cxn>
                            <a:cxn ang="0">
                              <a:pos x="connsiteX14" y="connsiteY14"/>
                            </a:cxn>
                            <a:cxn ang="0">
                              <a:pos x="connsiteX15" y="connsiteY15"/>
                            </a:cxn>
                            <a:cxn ang="0">
                              <a:pos x="connsiteX16" y="connsiteY16"/>
                            </a:cxn>
                            <a:cxn ang="0">
                              <a:pos x="connsiteX17" y="connsiteY17"/>
                            </a:cxn>
                          </a:cxnLst>
                          <a:rect l="l" t="t" r="r" b="b"/>
                          <a:pathLst>
                            <a:path w="110014" h="76009">
                              <a:moveTo>
                                <a:pt x="0" y="0"/>
                              </a:moveTo>
                              <a:cubicBezTo>
                                <a:pt x="23527" y="6572"/>
                                <a:pt x="46197" y="15050"/>
                                <a:pt x="68485" y="24289"/>
                              </a:cubicBezTo>
                              <a:lnTo>
                                <a:pt x="71057" y="25336"/>
                              </a:lnTo>
                              <a:lnTo>
                                <a:pt x="71247" y="28289"/>
                              </a:lnTo>
                              <a:cubicBezTo>
                                <a:pt x="72009" y="40386"/>
                                <a:pt x="72486" y="52483"/>
                                <a:pt x="72771" y="64579"/>
                              </a:cubicBezTo>
                              <a:lnTo>
                                <a:pt x="65056" y="61913"/>
                              </a:lnTo>
                              <a:cubicBezTo>
                                <a:pt x="73629" y="52388"/>
                                <a:pt x="82487" y="43148"/>
                                <a:pt x="91726" y="34100"/>
                              </a:cubicBezTo>
                              <a:lnTo>
                                <a:pt x="93250" y="32575"/>
                              </a:lnTo>
                              <a:lnTo>
                                <a:pt x="94583" y="33718"/>
                              </a:lnTo>
                              <a:cubicBezTo>
                                <a:pt x="99727" y="37909"/>
                                <a:pt x="105061" y="41910"/>
                                <a:pt x="110014" y="46292"/>
                              </a:cubicBezTo>
                              <a:cubicBezTo>
                                <a:pt x="103918" y="43625"/>
                                <a:pt x="98108" y="40386"/>
                                <a:pt x="92107" y="37433"/>
                              </a:cubicBezTo>
                              <a:lnTo>
                                <a:pt x="94965" y="37052"/>
                              </a:lnTo>
                              <a:cubicBezTo>
                                <a:pt x="87439" y="47434"/>
                                <a:pt x="79724" y="57721"/>
                                <a:pt x="71628" y="67627"/>
                              </a:cubicBezTo>
                              <a:lnTo>
                                <a:pt x="64770" y="76009"/>
                              </a:lnTo>
                              <a:lnTo>
                                <a:pt x="63913" y="64960"/>
                              </a:lnTo>
                              <a:cubicBezTo>
                                <a:pt x="62961" y="52864"/>
                                <a:pt x="62294" y="40767"/>
                                <a:pt x="61818" y="28670"/>
                              </a:cubicBezTo>
                              <a:lnTo>
                                <a:pt x="64580" y="32671"/>
                              </a:lnTo>
                              <a:cubicBezTo>
                                <a:pt x="42768" y="23050"/>
                                <a:pt x="20955" y="12478"/>
                                <a:pt x="0" y="0"/>
                              </a:cubicBezTo>
                              <a:close/>
                            </a:path>
                          </a:pathLst>
                        </a:custGeom>
                        <a:solidFill>
                          <a:srgbClr val="89BFFF"/>
                        </a:solidFill>
                        <a:ln w="9525" cap="flat">
                          <a:noFill/>
                          <a:prstDash val="solid"/>
                          <a:miter/>
                        </a:ln>
                      </p:spPr>
                      <p:txBody>
                        <a:bodyPr rtlCol="0" anchor="ctr"/>
                        <a:lstStyle>
                          <a:defPPr>
                            <a:defRPr lang="zh-CN"/>
                          </a:defPPr>
                          <a:lvl1pPr marL="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1pPr>
                          <a:lvl2pPr marL="4572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2pPr>
                          <a:lvl3pPr marL="9144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3pPr>
                          <a:lvl4pPr marL="13716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4pPr>
                          <a:lvl5pPr marL="18288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5pPr>
                          <a:lvl6pPr marL="22860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6pPr>
                          <a:lvl7pPr marL="27432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7pPr>
                          <a:lvl8pPr marL="32004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8pPr>
                          <a:lvl9pPr marL="36576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9pPr>
                        </a:lstStyle>
                        <a:p>
                          <a:endParaRPr lang="zh-CN" altLang="en-US"/>
                        </a:p>
                      </p:txBody>
                    </p:sp>
                  </p:grpSp>
                </p:grpSp>
              </p:grpSp>
            </p:grpSp>
          </p:grpSp>
          <p:grpSp>
            <p:nvGrpSpPr>
              <p:cNvPr id="454" name="组合 453"/>
              <p:cNvGrpSpPr/>
              <p:nvPr/>
            </p:nvGrpSpPr>
            <p:grpSpPr>
              <a:xfrm>
                <a:off x="7897049" y="2183224"/>
                <a:ext cx="1350988" cy="1266920"/>
                <a:chOff x="7897049" y="2183224"/>
                <a:chExt cx="1350988" cy="1266920"/>
              </a:xfrm>
            </p:grpSpPr>
            <p:grpSp>
              <p:nvGrpSpPr>
                <p:cNvPr id="455" name="组合 454"/>
                <p:cNvGrpSpPr/>
                <p:nvPr/>
              </p:nvGrpSpPr>
              <p:grpSpPr>
                <a:xfrm>
                  <a:off x="7993570" y="2255673"/>
                  <a:ext cx="1117091" cy="882141"/>
                  <a:chOff x="7993570" y="2255673"/>
                  <a:chExt cx="1117091" cy="882141"/>
                </a:xfrm>
              </p:grpSpPr>
              <p:grpSp>
                <p:nvGrpSpPr>
                  <p:cNvPr id="456" name="组合 455"/>
                  <p:cNvGrpSpPr/>
                  <p:nvPr/>
                </p:nvGrpSpPr>
                <p:grpSpPr>
                  <a:xfrm>
                    <a:off x="7993570" y="2255673"/>
                    <a:ext cx="1117091" cy="882141"/>
                    <a:chOff x="7993570" y="2255673"/>
                    <a:chExt cx="1117091" cy="882141"/>
                  </a:xfrm>
                  <a:solidFill>
                    <a:srgbClr val="F28B57"/>
                  </a:solidFill>
                </p:grpSpPr>
                <p:sp>
                  <p:nvSpPr>
                    <p:cNvPr id="457" name="任意多边形 456"/>
                    <p:cNvSpPr/>
                    <p:nvPr/>
                  </p:nvSpPr>
                  <p:spPr>
                    <a:xfrm>
                      <a:off x="8117503" y="2255673"/>
                      <a:ext cx="871988" cy="882141"/>
                    </a:xfrm>
                    <a:custGeom>
                      <a:gdLst>
                        <a:gd name="connsiteX0" fmla="*/ 841901 w 871988"/>
                        <a:gd name="connsiteY0" fmla="*/ 612208 h 882141"/>
                        <a:gd name="connsiteX1" fmla="*/ 669689 w 871988"/>
                        <a:gd name="connsiteY1" fmla="*/ 814424 h 882141"/>
                        <a:gd name="connsiteX2" fmla="*/ 453090 w 871988"/>
                        <a:gd name="connsiteY2" fmla="*/ 881575 h 882141"/>
                        <a:gd name="connsiteX3" fmla="*/ 197440 w 871988"/>
                        <a:gd name="connsiteY3" fmla="*/ 816614 h 882141"/>
                        <a:gd name="connsiteX4" fmla="*/ 28561 w 871988"/>
                        <a:gd name="connsiteY4" fmla="*/ 616399 h 882141"/>
                        <a:gd name="connsiteX5" fmla="*/ 748 w 871988"/>
                        <a:gd name="connsiteY5" fmla="*/ 484763 h 882141"/>
                        <a:gd name="connsiteX6" fmla="*/ 429564 w 871988"/>
                        <a:gd name="connsiteY6" fmla="*/ 36 h 882141"/>
                        <a:gd name="connsiteX7" fmla="*/ 871619 w 871988"/>
                        <a:gd name="connsiteY7" fmla="*/ 442663 h 882141"/>
                        <a:gd name="connsiteX8" fmla="*/ 841901 w 871988"/>
                        <a:gd name="connsiteY8" fmla="*/ 612208 h 882141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</a:cxnLst>
                      <a:rect l="l" t="t" r="r" b="b"/>
                      <a:pathLst>
                        <a:path w="871988" h="882141">
                          <a:moveTo>
                            <a:pt x="841901" y="612208"/>
                          </a:moveTo>
                          <a:cubicBezTo>
                            <a:pt x="807992" y="695456"/>
                            <a:pt x="747222" y="766227"/>
                            <a:pt x="669689" y="814424"/>
                          </a:cubicBezTo>
                          <a:cubicBezTo>
                            <a:pt x="606919" y="853571"/>
                            <a:pt x="532815" y="877765"/>
                            <a:pt x="453090" y="881575"/>
                          </a:cubicBezTo>
                          <a:cubicBezTo>
                            <a:pt x="358983" y="886242"/>
                            <a:pt x="270782" y="861858"/>
                            <a:pt x="197440" y="816614"/>
                          </a:cubicBezTo>
                          <a:cubicBezTo>
                            <a:pt x="121240" y="769466"/>
                            <a:pt x="61327" y="699457"/>
                            <a:pt x="28561" y="616399"/>
                          </a:cubicBezTo>
                          <a:cubicBezTo>
                            <a:pt x="12178" y="575441"/>
                            <a:pt x="2558" y="531055"/>
                            <a:pt x="748" y="484763"/>
                          </a:cubicBezTo>
                          <a:cubicBezTo>
                            <a:pt x="-8681" y="253877"/>
                            <a:pt x="67519" y="3465"/>
                            <a:pt x="429564" y="36"/>
                          </a:cubicBezTo>
                          <a:cubicBezTo>
                            <a:pt x="772845" y="-3202"/>
                            <a:pt x="862285" y="211777"/>
                            <a:pt x="871619" y="442663"/>
                          </a:cubicBezTo>
                          <a:cubicBezTo>
                            <a:pt x="874191" y="502289"/>
                            <a:pt x="863237" y="559725"/>
                            <a:pt x="841901" y="612208"/>
                          </a:cubicBezTo>
                          <a:close/>
                        </a:path>
                      </a:pathLst>
                    </a:custGeom>
                    <a:solidFill>
                      <a:srgbClr val="F28B57"/>
                    </a:solidFill>
                    <a:ln w="9525" cap="flat">
                      <a:noFill/>
                      <a:prstDash val="solid"/>
                      <a:miter/>
                    </a:ln>
                  </p:spPr>
                  <p:txBody>
                    <a:bodyPr rtlCol="0" anchor="ctr"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grpSp>
                  <p:nvGrpSpPr>
                    <p:cNvPr id="458" name="组合 457"/>
                    <p:cNvGrpSpPr/>
                    <p:nvPr/>
                  </p:nvGrpSpPr>
                  <p:grpSpPr>
                    <a:xfrm>
                      <a:off x="7993570" y="2665475"/>
                      <a:ext cx="1117091" cy="216788"/>
                      <a:chOff x="7993570" y="2665475"/>
                      <a:chExt cx="1117091" cy="216788"/>
                    </a:xfrm>
                    <a:solidFill>
                      <a:srgbClr val="F28B57"/>
                    </a:solidFill>
                  </p:grpSpPr>
                  <p:sp>
                    <p:nvSpPr>
                      <p:cNvPr id="459" name="任意多边形 458"/>
                      <p:cNvSpPr/>
                      <p:nvPr/>
                    </p:nvSpPr>
                    <p:spPr>
                      <a:xfrm>
                        <a:off x="7993570" y="2665475"/>
                        <a:ext cx="216788" cy="216788"/>
                      </a:xfrm>
                      <a:custGeom>
                        <a:gdLst>
                          <a:gd name="connsiteX0" fmla="*/ 216789 w 216788"/>
                          <a:gd name="connsiteY0" fmla="*/ 108395 h 216788"/>
                          <a:gd name="connsiteX1" fmla="*/ 108394 w 216788"/>
                          <a:gd name="connsiteY1" fmla="*/ 216789 h 216788"/>
                          <a:gd name="connsiteX2" fmla="*/ 0 w 216788"/>
                          <a:gd name="connsiteY2" fmla="*/ 108395 h 216788"/>
                          <a:gd name="connsiteX3" fmla="*/ 108394 w 216788"/>
                          <a:gd name="connsiteY3" fmla="*/ 0 h 216788"/>
                          <a:gd name="connsiteX4" fmla="*/ 216789 w 216788"/>
                          <a:gd name="connsiteY4" fmla="*/ 108395 h 216788"/>
                        </a:gdLst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</a:cxnLst>
                        <a:rect l="l" t="t" r="r" b="b"/>
                        <a:pathLst>
                          <a:path w="216788" h="216788">
                            <a:moveTo>
                              <a:pt x="216789" y="108395"/>
                            </a:moveTo>
                            <a:cubicBezTo>
                              <a:pt x="216789" y="168259"/>
                              <a:pt x="168259" y="216789"/>
                              <a:pt x="108394" y="216789"/>
                            </a:cubicBezTo>
                            <a:cubicBezTo>
                              <a:pt x="48530" y="216789"/>
                              <a:pt x="0" y="168259"/>
                              <a:pt x="0" y="108395"/>
                            </a:cubicBezTo>
                            <a:cubicBezTo>
                              <a:pt x="0" y="48530"/>
                              <a:pt x="48529" y="0"/>
                              <a:pt x="108394" y="0"/>
                            </a:cubicBezTo>
                            <a:cubicBezTo>
                              <a:pt x="168259" y="0"/>
                              <a:pt x="216789" y="48530"/>
                              <a:pt x="216789" y="108395"/>
                            </a:cubicBezTo>
                            <a:close/>
                          </a:path>
                        </a:pathLst>
                      </a:custGeom>
                      <a:solidFill>
                        <a:srgbClr val="F28B57"/>
                      </a:solidFill>
                      <a:ln w="9525" cap="flat">
                        <a:noFill/>
                        <a:prstDash val="solid"/>
                        <a:miter/>
                      </a:ln>
                    </p:spPr>
                    <p:txBody>
                      <a:bodyPr rtlCol="0" anchor="ctr"/>
                      <a:lstStyle>
                        <a:defPPr>
                          <a:defRPr lang="zh-CN"/>
                        </a:defPPr>
                        <a:lvl1pPr marL="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1pPr>
                        <a:lvl2pPr marL="457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2pPr>
                        <a:lvl3pPr marL="914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3pPr>
                        <a:lvl4pPr marL="1371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4pPr>
                        <a:lvl5pPr marL="18288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5pPr>
                        <a:lvl6pPr marL="22860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6pPr>
                        <a:lvl7pPr marL="2743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7pPr>
                        <a:lvl8pPr marL="3200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8pPr>
                        <a:lvl9pPr marL="3657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9pPr>
                      </a:lstStyle>
                      <a:p>
                        <a:endParaRPr lang="zh-CN" altLang="en-US"/>
                      </a:p>
                    </p:txBody>
                  </p:sp>
                  <p:sp>
                    <p:nvSpPr>
                      <p:cNvPr id="460" name="任意多边形 459"/>
                      <p:cNvSpPr/>
                      <p:nvPr/>
                    </p:nvSpPr>
                    <p:spPr>
                      <a:xfrm>
                        <a:off x="8893873" y="2665475"/>
                        <a:ext cx="216788" cy="216788"/>
                      </a:xfrm>
                      <a:custGeom>
                        <a:gdLst>
                          <a:gd name="connsiteX0" fmla="*/ 216789 w 216788"/>
                          <a:gd name="connsiteY0" fmla="*/ 108395 h 216788"/>
                          <a:gd name="connsiteX1" fmla="*/ 108394 w 216788"/>
                          <a:gd name="connsiteY1" fmla="*/ 216789 h 216788"/>
                          <a:gd name="connsiteX2" fmla="*/ 0 w 216788"/>
                          <a:gd name="connsiteY2" fmla="*/ 108395 h 216788"/>
                          <a:gd name="connsiteX3" fmla="*/ 108394 w 216788"/>
                          <a:gd name="connsiteY3" fmla="*/ 0 h 216788"/>
                          <a:gd name="connsiteX4" fmla="*/ 216789 w 216788"/>
                          <a:gd name="connsiteY4" fmla="*/ 108395 h 216788"/>
                        </a:gdLst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</a:cxnLst>
                        <a:rect l="l" t="t" r="r" b="b"/>
                        <a:pathLst>
                          <a:path w="216788" h="216788">
                            <a:moveTo>
                              <a:pt x="216789" y="108395"/>
                            </a:moveTo>
                            <a:cubicBezTo>
                              <a:pt x="216789" y="168259"/>
                              <a:pt x="168259" y="216789"/>
                              <a:pt x="108394" y="216789"/>
                            </a:cubicBezTo>
                            <a:cubicBezTo>
                              <a:pt x="48530" y="216789"/>
                              <a:pt x="0" y="168259"/>
                              <a:pt x="0" y="108395"/>
                            </a:cubicBezTo>
                            <a:cubicBezTo>
                              <a:pt x="0" y="48530"/>
                              <a:pt x="48530" y="0"/>
                              <a:pt x="108394" y="0"/>
                            </a:cubicBezTo>
                            <a:cubicBezTo>
                              <a:pt x="168259" y="0"/>
                              <a:pt x="216789" y="48530"/>
                              <a:pt x="216789" y="108395"/>
                            </a:cubicBezTo>
                            <a:close/>
                          </a:path>
                        </a:pathLst>
                      </a:custGeom>
                      <a:solidFill>
                        <a:srgbClr val="F28B57"/>
                      </a:solidFill>
                      <a:ln w="9525" cap="flat">
                        <a:noFill/>
                        <a:prstDash val="solid"/>
                        <a:miter/>
                      </a:ln>
                    </p:spPr>
                    <p:txBody>
                      <a:bodyPr rtlCol="0" anchor="ctr"/>
                      <a:lstStyle>
                        <a:defPPr>
                          <a:defRPr lang="zh-CN"/>
                        </a:defPPr>
                        <a:lvl1pPr marL="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1pPr>
                        <a:lvl2pPr marL="457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2pPr>
                        <a:lvl3pPr marL="914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3pPr>
                        <a:lvl4pPr marL="1371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4pPr>
                        <a:lvl5pPr marL="18288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5pPr>
                        <a:lvl6pPr marL="22860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6pPr>
                        <a:lvl7pPr marL="2743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7pPr>
                        <a:lvl8pPr marL="3200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8pPr>
                        <a:lvl9pPr marL="3657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9pPr>
                      </a:lstStyle>
                      <a:p>
                        <a:endParaRPr lang="zh-CN" altLang="en-US"/>
                      </a:p>
                    </p:txBody>
                  </p:sp>
                </p:grpSp>
              </p:grpSp>
              <p:grpSp>
                <p:nvGrpSpPr>
                  <p:cNvPr id="461" name="组合 460"/>
                  <p:cNvGrpSpPr/>
                  <p:nvPr/>
                </p:nvGrpSpPr>
                <p:grpSpPr>
                  <a:xfrm>
                    <a:off x="8038908" y="2476766"/>
                    <a:ext cx="1026414" cy="491508"/>
                    <a:chOff x="8038908" y="2476766"/>
                    <a:chExt cx="1026414" cy="491508"/>
                  </a:xfrm>
                </p:grpSpPr>
                <p:grpSp>
                  <p:nvGrpSpPr>
                    <p:cNvPr id="462" name="组合 461"/>
                    <p:cNvGrpSpPr/>
                    <p:nvPr/>
                  </p:nvGrpSpPr>
                  <p:grpSpPr>
                    <a:xfrm>
                      <a:off x="8038908" y="2719907"/>
                      <a:ext cx="1026414" cy="122828"/>
                      <a:chOff x="8038908" y="2719907"/>
                      <a:chExt cx="1026414" cy="122828"/>
                    </a:xfrm>
                    <a:solidFill>
                      <a:srgbClr val="E87238"/>
                    </a:solidFill>
                  </p:grpSpPr>
                  <p:grpSp>
                    <p:nvGrpSpPr>
                      <p:cNvPr id="463" name="组合 462"/>
                      <p:cNvGrpSpPr/>
                      <p:nvPr/>
                    </p:nvGrpSpPr>
                    <p:grpSpPr>
                      <a:xfrm>
                        <a:off x="8038908" y="2720002"/>
                        <a:ext cx="116076" cy="122733"/>
                        <a:chOff x="8038908" y="2720002"/>
                        <a:chExt cx="116076" cy="122733"/>
                      </a:xfrm>
                      <a:solidFill>
                        <a:srgbClr val="E87238"/>
                      </a:solidFill>
                    </p:grpSpPr>
                    <p:sp>
                      <p:nvSpPr>
                        <p:cNvPr id="464" name="任意多边形 463"/>
                        <p:cNvSpPr/>
                        <p:nvPr/>
                      </p:nvSpPr>
                      <p:spPr>
                        <a:xfrm>
                          <a:off x="8038908" y="2720002"/>
                          <a:ext cx="116076" cy="75774"/>
                        </a:xfrm>
                        <a:custGeom>
                          <a:gdLst>
                            <a:gd name="connsiteX0" fmla="*/ 0 w 116076"/>
                            <a:gd name="connsiteY0" fmla="*/ 10148 h 75774"/>
                            <a:gd name="connsiteX1" fmla="*/ 37815 w 116076"/>
                            <a:gd name="connsiteY1" fmla="*/ 51 h 75774"/>
                            <a:gd name="connsiteX2" fmla="*/ 77534 w 116076"/>
                            <a:gd name="connsiteY2" fmla="*/ 8624 h 75774"/>
                            <a:gd name="connsiteX3" fmla="*/ 94774 w 116076"/>
                            <a:gd name="connsiteY3" fmla="*/ 20625 h 75774"/>
                            <a:gd name="connsiteX4" fmla="*/ 107252 w 116076"/>
                            <a:gd name="connsiteY4" fmla="*/ 37294 h 75774"/>
                            <a:gd name="connsiteX5" fmla="*/ 116014 w 116076"/>
                            <a:gd name="connsiteY5" fmla="*/ 75775 h 75774"/>
                            <a:gd name="connsiteX6" fmla="*/ 94488 w 116076"/>
                            <a:gd name="connsiteY6" fmla="*/ 46438 h 75774"/>
                            <a:gd name="connsiteX7" fmla="*/ 68485 w 116076"/>
                            <a:gd name="connsiteY7" fmla="*/ 26626 h 75774"/>
                            <a:gd name="connsiteX8" fmla="*/ 0 w 116076"/>
                            <a:gd name="connsiteY8" fmla="*/ 10148 h 75774"/>
                          </a:gdLst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  <a:cxn ang="0">
                              <a:pos x="connsiteX6" y="connsiteY6"/>
                            </a:cxn>
                            <a:cxn ang="0">
                              <a:pos x="connsiteX7" y="connsiteY7"/>
                            </a:cxn>
                            <a:cxn ang="0">
                              <a:pos x="connsiteX8" y="connsiteY8"/>
                            </a:cxn>
                          </a:cxnLst>
                          <a:rect l="l" t="t" r="r" b="b"/>
                          <a:pathLst>
                            <a:path w="116076" h="75774">
                              <a:moveTo>
                                <a:pt x="0" y="10148"/>
                              </a:moveTo>
                              <a:cubicBezTo>
                                <a:pt x="11335" y="3385"/>
                                <a:pt x="24479" y="432"/>
                                <a:pt x="37815" y="51"/>
                              </a:cubicBezTo>
                              <a:cubicBezTo>
                                <a:pt x="51149" y="-425"/>
                                <a:pt x="64961" y="2432"/>
                                <a:pt x="77534" y="8624"/>
                              </a:cubicBezTo>
                              <a:cubicBezTo>
                                <a:pt x="83820" y="11767"/>
                                <a:pt x="89345" y="16148"/>
                                <a:pt x="94774" y="20625"/>
                              </a:cubicBezTo>
                              <a:cubicBezTo>
                                <a:pt x="99346" y="26054"/>
                                <a:pt x="104394" y="30912"/>
                                <a:pt x="107252" y="37294"/>
                              </a:cubicBezTo>
                              <a:cubicBezTo>
                                <a:pt x="114300" y="49105"/>
                                <a:pt x="116491" y="62821"/>
                                <a:pt x="116014" y="75775"/>
                              </a:cubicBezTo>
                              <a:cubicBezTo>
                                <a:pt x="108395" y="64916"/>
                                <a:pt x="102489" y="54534"/>
                                <a:pt x="94488" y="46438"/>
                              </a:cubicBezTo>
                              <a:cubicBezTo>
                                <a:pt x="86868" y="38056"/>
                                <a:pt x="78391" y="31293"/>
                                <a:pt x="68485" y="26626"/>
                              </a:cubicBezTo>
                              <a:cubicBezTo>
                                <a:pt x="48863" y="16434"/>
                                <a:pt x="25622" y="13100"/>
                                <a:pt x="0" y="10148"/>
                              </a:cubicBezTo>
                              <a:close/>
                            </a:path>
                          </a:pathLst>
                        </a:custGeom>
                        <a:solidFill>
                          <a:srgbClr val="E87238"/>
                        </a:solidFill>
                        <a:ln w="9525" cap="flat">
                          <a:noFill/>
                          <a:prstDash val="solid"/>
                          <a:miter/>
                        </a:ln>
                      </p:spPr>
                      <p:txBody>
                        <a:bodyPr rtlCol="0" anchor="ctr"/>
                        <a:lstStyle>
                          <a:defPPr>
                            <a:defRPr lang="zh-CN"/>
                          </a:defPPr>
                          <a:lvl1pPr marL="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1pPr>
                          <a:lvl2pPr marL="4572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2pPr>
                          <a:lvl3pPr marL="9144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3pPr>
                          <a:lvl4pPr marL="13716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4pPr>
                          <a:lvl5pPr marL="18288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5pPr>
                          <a:lvl6pPr marL="22860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6pPr>
                          <a:lvl7pPr marL="27432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7pPr>
                          <a:lvl8pPr marL="32004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8pPr>
                          <a:lvl9pPr marL="36576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9pPr>
                        </a:lstStyle>
                        <a:p>
                          <a:endParaRPr lang="zh-CN" altLang="en-US"/>
                        </a:p>
                      </p:txBody>
                    </p:sp>
                    <p:sp>
                      <p:nvSpPr>
                        <p:cNvPr id="465" name="任意多边形 464"/>
                        <p:cNvSpPr/>
                        <p:nvPr/>
                      </p:nvSpPr>
                      <p:spPr>
                        <a:xfrm>
                          <a:off x="8077976" y="2742723"/>
                          <a:ext cx="44847" cy="100012"/>
                        </a:xfrm>
                        <a:custGeom>
                          <a:gdLst>
                            <a:gd name="connsiteX0" fmla="*/ 32274 w 44847"/>
                            <a:gd name="connsiteY0" fmla="*/ 100013 h 100012"/>
                            <a:gd name="connsiteX1" fmla="*/ 8843 w 44847"/>
                            <a:gd name="connsiteY1" fmla="*/ 78105 h 100012"/>
                            <a:gd name="connsiteX2" fmla="*/ 81 w 44847"/>
                            <a:gd name="connsiteY2" fmla="*/ 45053 h 100012"/>
                            <a:gd name="connsiteX3" fmla="*/ 15416 w 44847"/>
                            <a:gd name="connsiteY3" fmla="*/ 13526 h 100012"/>
                            <a:gd name="connsiteX4" fmla="*/ 44848 w 44847"/>
                            <a:gd name="connsiteY4" fmla="*/ 0 h 100012"/>
                            <a:gd name="connsiteX5" fmla="*/ 27512 w 44847"/>
                            <a:gd name="connsiteY5" fmla="*/ 23622 h 100012"/>
                            <a:gd name="connsiteX6" fmla="*/ 20178 w 44847"/>
                            <a:gd name="connsiteY6" fmla="*/ 46482 h 100012"/>
                            <a:gd name="connsiteX7" fmla="*/ 32274 w 44847"/>
                            <a:gd name="connsiteY7" fmla="*/ 100013 h 100012"/>
                          </a:gdLst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  <a:cxn ang="0">
                              <a:pos x="connsiteX6" y="connsiteY6"/>
                            </a:cxn>
                            <a:cxn ang="0">
                              <a:pos x="connsiteX7" y="connsiteY7"/>
                            </a:cxn>
                          </a:cxnLst>
                          <a:rect l="l" t="t" r="r" b="b"/>
                          <a:pathLst>
                            <a:path w="44847" h="100012">
                              <a:moveTo>
                                <a:pt x="32274" y="100013"/>
                              </a:moveTo>
                              <a:cubicBezTo>
                                <a:pt x="22464" y="95250"/>
                                <a:pt x="14653" y="87440"/>
                                <a:pt x="8843" y="78105"/>
                              </a:cubicBezTo>
                              <a:cubicBezTo>
                                <a:pt x="2938" y="68771"/>
                                <a:pt x="-586" y="57245"/>
                                <a:pt x="81" y="45053"/>
                              </a:cubicBezTo>
                              <a:cubicBezTo>
                                <a:pt x="937" y="32957"/>
                                <a:pt x="6557" y="20860"/>
                                <a:pt x="15416" y="13526"/>
                              </a:cubicBezTo>
                              <a:cubicBezTo>
                                <a:pt x="23702" y="5525"/>
                                <a:pt x="34275" y="1429"/>
                                <a:pt x="44848" y="0"/>
                              </a:cubicBezTo>
                              <a:cubicBezTo>
                                <a:pt x="38371" y="8858"/>
                                <a:pt x="31798" y="15812"/>
                                <a:pt x="27512" y="23622"/>
                              </a:cubicBezTo>
                              <a:cubicBezTo>
                                <a:pt x="22845" y="31147"/>
                                <a:pt x="20559" y="38672"/>
                                <a:pt x="20178" y="46482"/>
                              </a:cubicBezTo>
                              <a:cubicBezTo>
                                <a:pt x="18940" y="62389"/>
                                <a:pt x="25417" y="79915"/>
                                <a:pt x="32274" y="100013"/>
                              </a:cubicBezTo>
                              <a:close/>
                            </a:path>
                          </a:pathLst>
                        </a:custGeom>
                        <a:solidFill>
                          <a:srgbClr val="E87238"/>
                        </a:solidFill>
                        <a:ln w="9525" cap="flat">
                          <a:noFill/>
                          <a:prstDash val="solid"/>
                          <a:miter/>
                        </a:ln>
                      </p:spPr>
                      <p:txBody>
                        <a:bodyPr rtlCol="0" anchor="ctr"/>
                        <a:lstStyle>
                          <a:defPPr>
                            <a:defRPr lang="zh-CN"/>
                          </a:defPPr>
                          <a:lvl1pPr marL="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1pPr>
                          <a:lvl2pPr marL="4572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2pPr>
                          <a:lvl3pPr marL="9144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3pPr>
                          <a:lvl4pPr marL="13716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4pPr>
                          <a:lvl5pPr marL="18288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5pPr>
                          <a:lvl6pPr marL="22860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6pPr>
                          <a:lvl7pPr marL="27432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7pPr>
                          <a:lvl8pPr marL="32004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8pPr>
                          <a:lvl9pPr marL="36576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9pPr>
                        </a:lstStyle>
                        <a:p>
                          <a:endParaRPr lang="zh-CN" altLang="en-US"/>
                        </a:p>
                      </p:txBody>
                    </p:sp>
                  </p:grpSp>
                  <p:grpSp>
                    <p:nvGrpSpPr>
                      <p:cNvPr id="466" name="组合 465"/>
                      <p:cNvGrpSpPr/>
                      <p:nvPr/>
                    </p:nvGrpSpPr>
                    <p:grpSpPr>
                      <a:xfrm>
                        <a:off x="8949317" y="2719907"/>
                        <a:ext cx="116005" cy="122828"/>
                        <a:chOff x="8949317" y="2719907"/>
                        <a:chExt cx="116005" cy="122828"/>
                      </a:xfrm>
                      <a:solidFill>
                        <a:srgbClr val="E87238"/>
                      </a:solidFill>
                    </p:grpSpPr>
                    <p:sp>
                      <p:nvSpPr>
                        <p:cNvPr id="467" name="任意多边形 466"/>
                        <p:cNvSpPr/>
                        <p:nvPr/>
                      </p:nvSpPr>
                      <p:spPr>
                        <a:xfrm>
                          <a:off x="8949317" y="2719907"/>
                          <a:ext cx="116005" cy="75774"/>
                        </a:xfrm>
                        <a:custGeom>
                          <a:gdLst>
                            <a:gd name="connsiteX0" fmla="*/ 116005 w 116005"/>
                            <a:gd name="connsiteY0" fmla="*/ 10243 h 75774"/>
                            <a:gd name="connsiteX1" fmla="*/ 47616 w 116005"/>
                            <a:gd name="connsiteY1" fmla="*/ 26626 h 75774"/>
                            <a:gd name="connsiteX2" fmla="*/ 21613 w 116005"/>
                            <a:gd name="connsiteY2" fmla="*/ 46438 h 75774"/>
                            <a:gd name="connsiteX3" fmla="*/ 86 w 116005"/>
                            <a:gd name="connsiteY3" fmla="*/ 75775 h 75774"/>
                            <a:gd name="connsiteX4" fmla="*/ 8849 w 116005"/>
                            <a:gd name="connsiteY4" fmla="*/ 37294 h 75774"/>
                            <a:gd name="connsiteX5" fmla="*/ 21327 w 116005"/>
                            <a:gd name="connsiteY5" fmla="*/ 20625 h 75774"/>
                            <a:gd name="connsiteX6" fmla="*/ 38567 w 116005"/>
                            <a:gd name="connsiteY6" fmla="*/ 8624 h 75774"/>
                            <a:gd name="connsiteX7" fmla="*/ 78287 w 116005"/>
                            <a:gd name="connsiteY7" fmla="*/ 51 h 75774"/>
                            <a:gd name="connsiteX8" fmla="*/ 116005 w 116005"/>
                            <a:gd name="connsiteY8" fmla="*/ 10243 h 75774"/>
                          </a:gdLst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  <a:cxn ang="0">
                              <a:pos x="connsiteX6" y="connsiteY6"/>
                            </a:cxn>
                            <a:cxn ang="0">
                              <a:pos x="connsiteX7" y="connsiteY7"/>
                            </a:cxn>
                            <a:cxn ang="0">
                              <a:pos x="connsiteX8" y="connsiteY8"/>
                            </a:cxn>
                          </a:cxnLst>
                          <a:rect l="l" t="t" r="r" b="b"/>
                          <a:pathLst>
                            <a:path w="116005" h="75774">
                              <a:moveTo>
                                <a:pt x="116005" y="10243"/>
                              </a:moveTo>
                              <a:cubicBezTo>
                                <a:pt x="90288" y="13196"/>
                                <a:pt x="67142" y="16529"/>
                                <a:pt x="47616" y="26626"/>
                              </a:cubicBezTo>
                              <a:cubicBezTo>
                                <a:pt x="37710" y="31293"/>
                                <a:pt x="29138" y="38056"/>
                                <a:pt x="21613" y="46438"/>
                              </a:cubicBezTo>
                              <a:cubicBezTo>
                                <a:pt x="13516" y="54629"/>
                                <a:pt x="7706" y="64916"/>
                                <a:pt x="86" y="75775"/>
                              </a:cubicBezTo>
                              <a:cubicBezTo>
                                <a:pt x="-485" y="62916"/>
                                <a:pt x="1705" y="49200"/>
                                <a:pt x="8849" y="37294"/>
                              </a:cubicBezTo>
                              <a:cubicBezTo>
                                <a:pt x="11707" y="30912"/>
                                <a:pt x="16755" y="26054"/>
                                <a:pt x="21327" y="20625"/>
                              </a:cubicBezTo>
                              <a:cubicBezTo>
                                <a:pt x="26756" y="16148"/>
                                <a:pt x="32281" y="11767"/>
                                <a:pt x="38567" y="8624"/>
                              </a:cubicBezTo>
                              <a:cubicBezTo>
                                <a:pt x="51140" y="2432"/>
                                <a:pt x="64952" y="-425"/>
                                <a:pt x="78287" y="51"/>
                              </a:cubicBezTo>
                              <a:cubicBezTo>
                                <a:pt x="91526" y="527"/>
                                <a:pt x="104671" y="3480"/>
                                <a:pt x="116005" y="10243"/>
                              </a:cubicBezTo>
                              <a:close/>
                            </a:path>
                          </a:pathLst>
                        </a:custGeom>
                        <a:solidFill>
                          <a:srgbClr val="E87238"/>
                        </a:solidFill>
                        <a:ln w="9525" cap="flat">
                          <a:noFill/>
                          <a:prstDash val="solid"/>
                          <a:miter/>
                        </a:ln>
                      </p:spPr>
                      <p:txBody>
                        <a:bodyPr rtlCol="0" anchor="ctr"/>
                        <a:lstStyle>
                          <a:defPPr>
                            <a:defRPr lang="zh-CN"/>
                          </a:defPPr>
                          <a:lvl1pPr marL="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1pPr>
                          <a:lvl2pPr marL="4572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2pPr>
                          <a:lvl3pPr marL="9144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3pPr>
                          <a:lvl4pPr marL="13716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4pPr>
                          <a:lvl5pPr marL="18288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5pPr>
                          <a:lvl6pPr marL="22860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6pPr>
                          <a:lvl7pPr marL="27432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7pPr>
                          <a:lvl8pPr marL="32004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8pPr>
                          <a:lvl9pPr marL="36576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9pPr>
                        </a:lstStyle>
                        <a:p>
                          <a:endParaRPr lang="zh-CN" altLang="en-US"/>
                        </a:p>
                      </p:txBody>
                    </p:sp>
                    <p:sp>
                      <p:nvSpPr>
                        <p:cNvPr id="468" name="任意多边形 467"/>
                        <p:cNvSpPr/>
                        <p:nvPr/>
                      </p:nvSpPr>
                      <p:spPr>
                        <a:xfrm>
                          <a:off x="8981312" y="2742723"/>
                          <a:ext cx="44848" cy="100012"/>
                        </a:xfrm>
                        <a:custGeom>
                          <a:gdLst>
                            <a:gd name="connsiteX0" fmla="*/ 12573 w 44848"/>
                            <a:gd name="connsiteY0" fmla="*/ 100013 h 100012"/>
                            <a:gd name="connsiteX1" fmla="*/ 24670 w 44848"/>
                            <a:gd name="connsiteY1" fmla="*/ 46482 h 100012"/>
                            <a:gd name="connsiteX2" fmla="*/ 17336 w 44848"/>
                            <a:gd name="connsiteY2" fmla="*/ 23622 h 100012"/>
                            <a:gd name="connsiteX3" fmla="*/ 0 w 44848"/>
                            <a:gd name="connsiteY3" fmla="*/ 0 h 100012"/>
                            <a:gd name="connsiteX4" fmla="*/ 29433 w 44848"/>
                            <a:gd name="connsiteY4" fmla="*/ 13526 h 100012"/>
                            <a:gd name="connsiteX5" fmla="*/ 44768 w 44848"/>
                            <a:gd name="connsiteY5" fmla="*/ 45053 h 100012"/>
                            <a:gd name="connsiteX6" fmla="*/ 36005 w 44848"/>
                            <a:gd name="connsiteY6" fmla="*/ 78105 h 100012"/>
                            <a:gd name="connsiteX7" fmla="*/ 12573 w 44848"/>
                            <a:gd name="connsiteY7" fmla="*/ 100013 h 100012"/>
                          </a:gdLst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  <a:cxn ang="0">
                              <a:pos x="connsiteX6" y="connsiteY6"/>
                            </a:cxn>
                            <a:cxn ang="0">
                              <a:pos x="connsiteX7" y="connsiteY7"/>
                            </a:cxn>
                          </a:cxnLst>
                          <a:rect l="l" t="t" r="r" b="b"/>
                          <a:pathLst>
                            <a:path w="44848" h="100012">
                              <a:moveTo>
                                <a:pt x="12573" y="100013"/>
                              </a:moveTo>
                              <a:cubicBezTo>
                                <a:pt x="19431" y="79915"/>
                                <a:pt x="25908" y="62389"/>
                                <a:pt x="24670" y="46482"/>
                              </a:cubicBezTo>
                              <a:cubicBezTo>
                                <a:pt x="24289" y="38672"/>
                                <a:pt x="21907" y="31147"/>
                                <a:pt x="17336" y="23622"/>
                              </a:cubicBezTo>
                              <a:cubicBezTo>
                                <a:pt x="13049" y="15812"/>
                                <a:pt x="6572" y="8858"/>
                                <a:pt x="0" y="0"/>
                              </a:cubicBezTo>
                              <a:cubicBezTo>
                                <a:pt x="10573" y="1524"/>
                                <a:pt x="21146" y="5620"/>
                                <a:pt x="29433" y="13526"/>
                              </a:cubicBezTo>
                              <a:cubicBezTo>
                                <a:pt x="38291" y="20860"/>
                                <a:pt x="43911" y="32957"/>
                                <a:pt x="44768" y="45053"/>
                              </a:cubicBezTo>
                              <a:cubicBezTo>
                                <a:pt x="45434" y="57245"/>
                                <a:pt x="41910" y="68771"/>
                                <a:pt x="36005" y="78105"/>
                              </a:cubicBezTo>
                              <a:cubicBezTo>
                                <a:pt x="30195" y="87440"/>
                                <a:pt x="22479" y="95250"/>
                                <a:pt x="12573" y="100013"/>
                              </a:cubicBezTo>
                              <a:close/>
                            </a:path>
                          </a:pathLst>
                        </a:custGeom>
                        <a:solidFill>
                          <a:srgbClr val="E87238"/>
                        </a:solidFill>
                        <a:ln w="9525" cap="flat">
                          <a:noFill/>
                          <a:prstDash val="solid"/>
                          <a:miter/>
                        </a:ln>
                      </p:spPr>
                      <p:txBody>
                        <a:bodyPr rtlCol="0" anchor="ctr"/>
                        <a:lstStyle>
                          <a:defPPr>
                            <a:defRPr lang="zh-CN"/>
                          </a:defPPr>
                          <a:lvl1pPr marL="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1pPr>
                          <a:lvl2pPr marL="4572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2pPr>
                          <a:lvl3pPr marL="9144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3pPr>
                          <a:lvl4pPr marL="13716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4pPr>
                          <a:lvl5pPr marL="18288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5pPr>
                          <a:lvl6pPr marL="22860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6pPr>
                          <a:lvl7pPr marL="27432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7pPr>
                          <a:lvl8pPr marL="32004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8pPr>
                          <a:lvl9pPr marL="36576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9pPr>
                        </a:lstStyle>
                        <a:p>
                          <a:endParaRPr lang="zh-CN" altLang="en-US"/>
                        </a:p>
                      </p:txBody>
                    </p:sp>
                  </p:grpSp>
                </p:grpSp>
                <p:sp>
                  <p:nvSpPr>
                    <p:cNvPr id="469" name="任意多边形 468"/>
                    <p:cNvSpPr/>
                    <p:nvPr/>
                  </p:nvSpPr>
                  <p:spPr>
                    <a:xfrm>
                      <a:off x="8494778" y="2764386"/>
                      <a:ext cx="114792" cy="41068"/>
                    </a:xfrm>
                    <a:custGeom>
                      <a:gdLst>
                        <a:gd name="connsiteX0" fmla="*/ 2568 w 114792"/>
                        <a:gd name="connsiteY0" fmla="*/ 25199 h 41068"/>
                        <a:gd name="connsiteX1" fmla="*/ 27143 w 114792"/>
                        <a:gd name="connsiteY1" fmla="*/ 7769 h 41068"/>
                        <a:gd name="connsiteX2" fmla="*/ 57147 w 114792"/>
                        <a:gd name="connsiteY2" fmla="*/ 149 h 41068"/>
                        <a:gd name="connsiteX3" fmla="*/ 88675 w 114792"/>
                        <a:gd name="connsiteY3" fmla="*/ 6245 h 41068"/>
                        <a:gd name="connsiteX4" fmla="*/ 112773 w 114792"/>
                        <a:gd name="connsiteY4" fmla="*/ 25771 h 41068"/>
                        <a:gd name="connsiteX5" fmla="*/ 111249 w 114792"/>
                        <a:gd name="connsiteY5" fmla="*/ 38915 h 41068"/>
                        <a:gd name="connsiteX6" fmla="*/ 101438 w 114792"/>
                        <a:gd name="connsiteY6" fmla="*/ 40058 h 41068"/>
                        <a:gd name="connsiteX7" fmla="*/ 100104 w 114792"/>
                        <a:gd name="connsiteY7" fmla="*/ 39392 h 41068"/>
                        <a:gd name="connsiteX8" fmla="*/ 79340 w 114792"/>
                        <a:gd name="connsiteY8" fmla="*/ 30438 h 41068"/>
                        <a:gd name="connsiteX9" fmla="*/ 58480 w 114792"/>
                        <a:gd name="connsiteY9" fmla="*/ 27962 h 41068"/>
                        <a:gd name="connsiteX10" fmla="*/ 36477 w 114792"/>
                        <a:gd name="connsiteY10" fmla="*/ 31676 h 41068"/>
                        <a:gd name="connsiteX11" fmla="*/ 14284 w 114792"/>
                        <a:gd name="connsiteY11" fmla="*/ 39868 h 41068"/>
                        <a:gd name="connsiteX12" fmla="*/ 13046 w 114792"/>
                        <a:gd name="connsiteY12" fmla="*/ 40344 h 41068"/>
                        <a:gd name="connsiteX13" fmla="*/ 759 w 114792"/>
                        <a:gd name="connsiteY13" fmla="*/ 35296 h 41068"/>
                        <a:gd name="connsiteX14" fmla="*/ 2568 w 114792"/>
                        <a:gd name="connsiteY14" fmla="*/ 25199 h 41068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  <a:cxn ang="0">
                          <a:pos x="connsiteX10" y="connsiteY10"/>
                        </a:cxn>
                        <a:cxn ang="0">
                          <a:pos x="connsiteX11" y="connsiteY11"/>
                        </a:cxn>
                        <a:cxn ang="0">
                          <a:pos x="connsiteX12" y="connsiteY12"/>
                        </a:cxn>
                        <a:cxn ang="0">
                          <a:pos x="connsiteX13" y="connsiteY13"/>
                        </a:cxn>
                        <a:cxn ang="0">
                          <a:pos x="connsiteX14" y="connsiteY14"/>
                        </a:cxn>
                      </a:cxnLst>
                      <a:rect l="l" t="t" r="r" b="b"/>
                      <a:pathLst>
                        <a:path w="114792" h="41068">
                          <a:moveTo>
                            <a:pt x="2568" y="25199"/>
                          </a:moveTo>
                          <a:cubicBezTo>
                            <a:pt x="9903" y="17389"/>
                            <a:pt x="17903" y="12245"/>
                            <a:pt x="27143" y="7769"/>
                          </a:cubicBezTo>
                          <a:cubicBezTo>
                            <a:pt x="36287" y="3292"/>
                            <a:pt x="46574" y="1006"/>
                            <a:pt x="57147" y="149"/>
                          </a:cubicBezTo>
                          <a:cubicBezTo>
                            <a:pt x="67815" y="-613"/>
                            <a:pt x="78959" y="1577"/>
                            <a:pt x="88675" y="6245"/>
                          </a:cubicBezTo>
                          <a:cubicBezTo>
                            <a:pt x="98676" y="10626"/>
                            <a:pt x="106582" y="17865"/>
                            <a:pt x="112773" y="25771"/>
                          </a:cubicBezTo>
                          <a:cubicBezTo>
                            <a:pt x="116011" y="29867"/>
                            <a:pt x="115249" y="35772"/>
                            <a:pt x="111249" y="38915"/>
                          </a:cubicBezTo>
                          <a:cubicBezTo>
                            <a:pt x="108391" y="41201"/>
                            <a:pt x="104581" y="41487"/>
                            <a:pt x="101438" y="40058"/>
                          </a:cubicBezTo>
                          <a:lnTo>
                            <a:pt x="100104" y="39392"/>
                          </a:lnTo>
                          <a:cubicBezTo>
                            <a:pt x="92675" y="35867"/>
                            <a:pt x="86293" y="31962"/>
                            <a:pt x="79340" y="30438"/>
                          </a:cubicBezTo>
                          <a:cubicBezTo>
                            <a:pt x="72482" y="28628"/>
                            <a:pt x="65719" y="27581"/>
                            <a:pt x="58480" y="27962"/>
                          </a:cubicBezTo>
                          <a:cubicBezTo>
                            <a:pt x="51241" y="27962"/>
                            <a:pt x="44002" y="29676"/>
                            <a:pt x="36477" y="31676"/>
                          </a:cubicBezTo>
                          <a:cubicBezTo>
                            <a:pt x="29143" y="33772"/>
                            <a:pt x="21238" y="37010"/>
                            <a:pt x="14284" y="39868"/>
                          </a:cubicBezTo>
                          <a:lnTo>
                            <a:pt x="13046" y="40344"/>
                          </a:lnTo>
                          <a:cubicBezTo>
                            <a:pt x="8284" y="42344"/>
                            <a:pt x="2759" y="40058"/>
                            <a:pt x="759" y="35296"/>
                          </a:cubicBezTo>
                          <a:cubicBezTo>
                            <a:pt x="-765" y="31772"/>
                            <a:pt x="92" y="27771"/>
                            <a:pt x="2568" y="25199"/>
                          </a:cubicBezTo>
                          <a:close/>
                        </a:path>
                      </a:pathLst>
                    </a:custGeom>
                    <a:solidFill>
                      <a:srgbClr val="E87238"/>
                    </a:solidFill>
                    <a:ln w="9525" cap="flat">
                      <a:noFill/>
                      <a:prstDash val="solid"/>
                      <a:miter/>
                    </a:ln>
                  </p:spPr>
                  <p:txBody>
                    <a:bodyPr rtlCol="0" anchor="ctr"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grpSp>
                  <p:nvGrpSpPr>
                    <p:cNvPr id="470" name="组合 469"/>
                    <p:cNvGrpSpPr/>
                    <p:nvPr/>
                  </p:nvGrpSpPr>
                  <p:grpSpPr>
                    <a:xfrm>
                      <a:off x="8419659" y="2812213"/>
                      <a:ext cx="264849" cy="118914"/>
                      <a:chOff x="8419659" y="2812213"/>
                      <a:chExt cx="264849" cy="118914"/>
                    </a:xfrm>
                  </p:grpSpPr>
                  <p:sp>
                    <p:nvSpPr>
                      <p:cNvPr id="471" name="任意多边形 470"/>
                      <p:cNvSpPr/>
                      <p:nvPr/>
                    </p:nvSpPr>
                    <p:spPr>
                      <a:xfrm>
                        <a:off x="8419659" y="2812213"/>
                        <a:ext cx="264849" cy="118914"/>
                      </a:xfrm>
                      <a:custGeom>
                        <a:gdLst>
                          <a:gd name="connsiteX0" fmla="*/ 249328 w 264849"/>
                          <a:gd name="connsiteY0" fmla="*/ 76147 h 118914"/>
                          <a:gd name="connsiteX1" fmla="*/ 197988 w 264849"/>
                          <a:gd name="connsiteY1" fmla="*/ 107008 h 118914"/>
                          <a:gd name="connsiteX2" fmla="*/ 135504 w 264849"/>
                          <a:gd name="connsiteY2" fmla="*/ 118914 h 118914"/>
                          <a:gd name="connsiteX3" fmla="*/ 67495 w 264849"/>
                          <a:gd name="connsiteY3" fmla="*/ 105865 h 118914"/>
                          <a:gd name="connsiteX4" fmla="*/ 15489 w 264849"/>
                          <a:gd name="connsiteY4" fmla="*/ 75957 h 118914"/>
                          <a:gd name="connsiteX5" fmla="*/ 10060 w 264849"/>
                          <a:gd name="connsiteY5" fmla="*/ 15473 h 118914"/>
                          <a:gd name="connsiteX6" fmla="*/ 67305 w 264849"/>
                          <a:gd name="connsiteY6" fmla="*/ 7472 h 118914"/>
                          <a:gd name="connsiteX7" fmla="*/ 70353 w 264849"/>
                          <a:gd name="connsiteY7" fmla="*/ 9758 h 118914"/>
                          <a:gd name="connsiteX8" fmla="*/ 194464 w 264849"/>
                          <a:gd name="connsiteY8" fmla="*/ 9948 h 118914"/>
                          <a:gd name="connsiteX9" fmla="*/ 197797 w 264849"/>
                          <a:gd name="connsiteY9" fmla="*/ 7472 h 118914"/>
                          <a:gd name="connsiteX10" fmla="*/ 254947 w 264849"/>
                          <a:gd name="connsiteY10" fmla="*/ 15663 h 118914"/>
                          <a:gd name="connsiteX11" fmla="*/ 249328 w 264849"/>
                          <a:gd name="connsiteY11" fmla="*/ 76147 h 118914"/>
                        </a:gdLst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  <a:cxn ang="0">
                            <a:pos x="connsiteX8" y="connsiteY8"/>
                          </a:cxn>
                          <a:cxn ang="0">
                            <a:pos x="connsiteX9" y="connsiteY9"/>
                          </a:cxn>
                          <a:cxn ang="0">
                            <a:pos x="connsiteX10" y="connsiteY10"/>
                          </a:cxn>
                          <a:cxn ang="0">
                            <a:pos x="connsiteX11" y="connsiteY11"/>
                          </a:cxn>
                        </a:cxnLst>
                        <a:rect l="l" t="t" r="r" b="b"/>
                        <a:pathLst>
                          <a:path w="264849" h="118912">
                            <a:moveTo>
                              <a:pt x="249328" y="76147"/>
                            </a:moveTo>
                            <a:cubicBezTo>
                              <a:pt x="232373" y="90149"/>
                              <a:pt x="215038" y="100245"/>
                              <a:pt x="197988" y="107008"/>
                            </a:cubicBezTo>
                            <a:cubicBezTo>
                              <a:pt x="176747" y="115390"/>
                              <a:pt x="155697" y="118914"/>
                              <a:pt x="135504" y="118914"/>
                            </a:cubicBezTo>
                            <a:cubicBezTo>
                              <a:pt x="110644" y="118914"/>
                              <a:pt x="87688" y="113676"/>
                              <a:pt x="67495" y="105865"/>
                            </a:cubicBezTo>
                            <a:cubicBezTo>
                              <a:pt x="45874" y="97483"/>
                              <a:pt x="27776" y="86339"/>
                              <a:pt x="15489" y="75957"/>
                            </a:cubicBezTo>
                            <a:cubicBezTo>
                              <a:pt x="-2894" y="60907"/>
                              <a:pt x="-5180" y="33856"/>
                              <a:pt x="10060" y="15473"/>
                            </a:cubicBezTo>
                            <a:cubicBezTo>
                              <a:pt x="24443" y="-1672"/>
                              <a:pt x="49208" y="-4911"/>
                              <a:pt x="67305" y="7472"/>
                            </a:cubicBezTo>
                            <a:cubicBezTo>
                              <a:pt x="68353" y="8139"/>
                              <a:pt x="69400" y="8996"/>
                              <a:pt x="70353" y="9758"/>
                            </a:cubicBezTo>
                            <a:cubicBezTo>
                              <a:pt x="76830" y="15092"/>
                              <a:pt x="135123" y="58907"/>
                              <a:pt x="194464" y="9948"/>
                            </a:cubicBezTo>
                            <a:cubicBezTo>
                              <a:pt x="195511" y="9091"/>
                              <a:pt x="196654" y="8139"/>
                              <a:pt x="197797" y="7472"/>
                            </a:cubicBezTo>
                            <a:cubicBezTo>
                              <a:pt x="215895" y="-4911"/>
                              <a:pt x="240660" y="-1482"/>
                              <a:pt x="254947" y="15663"/>
                            </a:cubicBezTo>
                            <a:cubicBezTo>
                              <a:pt x="269997" y="34047"/>
                              <a:pt x="267711" y="61098"/>
                              <a:pt x="249328" y="76147"/>
                            </a:cubicBezTo>
                            <a:close/>
                          </a:path>
                        </a:pathLst>
                      </a:custGeom>
                      <a:solidFill>
                        <a:srgbClr val="4F1C18"/>
                      </a:solidFill>
                      <a:ln w="9525" cap="flat">
                        <a:noFill/>
                        <a:prstDash val="solid"/>
                        <a:miter/>
                      </a:ln>
                    </p:spPr>
                    <p:txBody>
                      <a:bodyPr rtlCol="0" anchor="ctr"/>
                      <a:lstStyle>
                        <a:defPPr>
                          <a:defRPr lang="zh-CN"/>
                        </a:defPPr>
                        <a:lvl1pPr marL="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1pPr>
                        <a:lvl2pPr marL="457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2pPr>
                        <a:lvl3pPr marL="914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3pPr>
                        <a:lvl4pPr marL="1371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4pPr>
                        <a:lvl5pPr marL="18288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5pPr>
                        <a:lvl6pPr marL="22860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6pPr>
                        <a:lvl7pPr marL="2743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7pPr>
                        <a:lvl8pPr marL="3200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8pPr>
                        <a:lvl9pPr marL="3657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9pPr>
                      </a:lstStyle>
                      <a:p>
                        <a:endParaRPr lang="zh-CN" altLang="en-US"/>
                      </a:p>
                    </p:txBody>
                  </p:sp>
                  <p:sp>
                    <p:nvSpPr>
                      <p:cNvPr id="472" name="任意多边形 471"/>
                      <p:cNvSpPr/>
                      <p:nvPr/>
                    </p:nvSpPr>
                    <p:spPr>
                      <a:xfrm>
                        <a:off x="8487250" y="2880168"/>
                        <a:ext cx="130397" cy="50958"/>
                      </a:xfrm>
                      <a:custGeom>
                        <a:gdLst>
                          <a:gd name="connsiteX0" fmla="*/ 130397 w 130397"/>
                          <a:gd name="connsiteY0" fmla="*/ 39053 h 50958"/>
                          <a:gd name="connsiteX1" fmla="*/ 67913 w 130397"/>
                          <a:gd name="connsiteY1" fmla="*/ 50959 h 50958"/>
                          <a:gd name="connsiteX2" fmla="*/ 0 w 130397"/>
                          <a:gd name="connsiteY2" fmla="*/ 37910 h 50958"/>
                          <a:gd name="connsiteX3" fmla="*/ 64961 w 130397"/>
                          <a:gd name="connsiteY3" fmla="*/ 0 h 50958"/>
                          <a:gd name="connsiteX4" fmla="*/ 130397 w 130397"/>
                          <a:gd name="connsiteY4" fmla="*/ 39053 h 50958"/>
                        </a:gdLst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</a:cxnLst>
                        <a:rect l="l" t="t" r="r" b="b"/>
                        <a:pathLst>
                          <a:path w="130396" h="50958">
                            <a:moveTo>
                              <a:pt x="130397" y="39053"/>
                            </a:moveTo>
                            <a:cubicBezTo>
                              <a:pt x="109157" y="47435"/>
                              <a:pt x="88011" y="50959"/>
                              <a:pt x="67913" y="50959"/>
                            </a:cubicBezTo>
                            <a:cubicBezTo>
                              <a:pt x="43053" y="50959"/>
                              <a:pt x="20098" y="45720"/>
                              <a:pt x="0" y="37910"/>
                            </a:cubicBezTo>
                            <a:cubicBezTo>
                              <a:pt x="12859" y="15335"/>
                              <a:pt x="37148" y="0"/>
                              <a:pt x="64961" y="0"/>
                            </a:cubicBezTo>
                            <a:cubicBezTo>
                              <a:pt x="93250" y="0"/>
                              <a:pt x="117729" y="15716"/>
                              <a:pt x="130397" y="39053"/>
                            </a:cubicBezTo>
                            <a:close/>
                          </a:path>
                        </a:pathLst>
                      </a:custGeom>
                      <a:solidFill>
                        <a:srgbClr val="C71B1B"/>
                      </a:solidFill>
                      <a:ln w="9525" cap="flat">
                        <a:noFill/>
                        <a:prstDash val="solid"/>
                        <a:miter/>
                      </a:ln>
                    </p:spPr>
                    <p:txBody>
                      <a:bodyPr rtlCol="0" anchor="ctr"/>
                      <a:lstStyle>
                        <a:defPPr>
                          <a:defRPr lang="zh-CN"/>
                        </a:defPPr>
                        <a:lvl1pPr marL="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1pPr>
                        <a:lvl2pPr marL="457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2pPr>
                        <a:lvl3pPr marL="914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3pPr>
                        <a:lvl4pPr marL="1371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4pPr>
                        <a:lvl5pPr marL="18288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5pPr>
                        <a:lvl6pPr marL="22860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6pPr>
                        <a:lvl7pPr marL="2743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7pPr>
                        <a:lvl8pPr marL="3200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8pPr>
                        <a:lvl9pPr marL="3657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9pPr>
                      </a:lstStyle>
                      <a:p>
                        <a:endParaRPr lang="zh-CN" altLang="en-US"/>
                      </a:p>
                    </p:txBody>
                  </p:sp>
                </p:grpSp>
                <p:grpSp>
                  <p:nvGrpSpPr>
                    <p:cNvPr id="473" name="组合 472"/>
                    <p:cNvGrpSpPr/>
                    <p:nvPr/>
                  </p:nvGrpSpPr>
                  <p:grpSpPr>
                    <a:xfrm>
                      <a:off x="8266536" y="2476766"/>
                      <a:ext cx="571217" cy="82135"/>
                      <a:chOff x="8266536" y="2476766"/>
                      <a:chExt cx="571217" cy="82135"/>
                    </a:xfrm>
                    <a:solidFill>
                      <a:srgbClr val="632713"/>
                    </a:solidFill>
                  </p:grpSpPr>
                  <p:sp>
                    <p:nvSpPr>
                      <p:cNvPr id="474" name="任意多边形 473"/>
                      <p:cNvSpPr/>
                      <p:nvPr/>
                    </p:nvSpPr>
                    <p:spPr>
                      <a:xfrm>
                        <a:off x="8644421" y="2476766"/>
                        <a:ext cx="193332" cy="82007"/>
                      </a:xfrm>
                      <a:custGeom>
                        <a:gdLst>
                          <a:gd name="connsiteX0" fmla="*/ 7898 w 193332"/>
                          <a:gd name="connsiteY0" fmla="*/ 20116 h 82007"/>
                          <a:gd name="connsiteX1" fmla="*/ 57046 w 193332"/>
                          <a:gd name="connsiteY1" fmla="*/ 1161 h 82007"/>
                          <a:gd name="connsiteX2" fmla="*/ 109244 w 193332"/>
                          <a:gd name="connsiteY2" fmla="*/ 4114 h 82007"/>
                          <a:gd name="connsiteX3" fmla="*/ 158583 w 193332"/>
                          <a:gd name="connsiteY3" fmla="*/ 26307 h 82007"/>
                          <a:gd name="connsiteX4" fmla="*/ 192587 w 193332"/>
                          <a:gd name="connsiteY4" fmla="*/ 68217 h 82007"/>
                          <a:gd name="connsiteX5" fmla="*/ 187063 w 193332"/>
                          <a:gd name="connsiteY5" fmla="*/ 81267 h 82007"/>
                          <a:gd name="connsiteX6" fmla="*/ 180491 w 193332"/>
                          <a:gd name="connsiteY6" fmla="*/ 81648 h 82007"/>
                          <a:gd name="connsiteX7" fmla="*/ 179252 w 193332"/>
                          <a:gd name="connsiteY7" fmla="*/ 81267 h 82007"/>
                          <a:gd name="connsiteX8" fmla="*/ 137819 w 193332"/>
                          <a:gd name="connsiteY8" fmla="*/ 70408 h 82007"/>
                          <a:gd name="connsiteX9" fmla="*/ 98957 w 193332"/>
                          <a:gd name="connsiteY9" fmla="*/ 65741 h 82007"/>
                          <a:gd name="connsiteX10" fmla="*/ 58951 w 193332"/>
                          <a:gd name="connsiteY10" fmla="*/ 62883 h 82007"/>
                          <a:gd name="connsiteX11" fmla="*/ 16280 w 193332"/>
                          <a:gd name="connsiteY11" fmla="*/ 54692 h 82007"/>
                          <a:gd name="connsiteX12" fmla="*/ 12946 w 193332"/>
                          <a:gd name="connsiteY12" fmla="*/ 53549 h 82007"/>
                          <a:gd name="connsiteX13" fmla="*/ 1039 w 193332"/>
                          <a:gd name="connsiteY13" fmla="*/ 29260 h 82007"/>
                          <a:gd name="connsiteX14" fmla="*/ 7898 w 193332"/>
                          <a:gd name="connsiteY14" fmla="*/ 20116 h 82007"/>
                        </a:gdLst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  <a:cxn ang="0">
                            <a:pos x="connsiteX8" y="connsiteY8"/>
                          </a:cxn>
                          <a:cxn ang="0">
                            <a:pos x="connsiteX9" y="connsiteY9"/>
                          </a:cxn>
                          <a:cxn ang="0">
                            <a:pos x="connsiteX10" y="connsiteY10"/>
                          </a:cxn>
                          <a:cxn ang="0">
                            <a:pos x="connsiteX11" y="connsiteY11"/>
                          </a:cxn>
                          <a:cxn ang="0">
                            <a:pos x="connsiteX12" y="connsiteY12"/>
                          </a:cxn>
                          <a:cxn ang="0">
                            <a:pos x="connsiteX13" y="connsiteY13"/>
                          </a:cxn>
                          <a:cxn ang="0">
                            <a:pos x="connsiteX14" y="connsiteY14"/>
                          </a:cxn>
                        </a:cxnLst>
                        <a:rect l="l" t="t" r="r" b="b"/>
                        <a:pathLst>
                          <a:path w="193332" h="82007">
                            <a:moveTo>
                              <a:pt x="7898" y="20116"/>
                            </a:moveTo>
                            <a:cubicBezTo>
                              <a:pt x="23614" y="8591"/>
                              <a:pt x="39806" y="3924"/>
                              <a:pt x="57046" y="1161"/>
                            </a:cubicBezTo>
                            <a:cubicBezTo>
                              <a:pt x="74192" y="-1125"/>
                              <a:pt x="91908" y="18"/>
                              <a:pt x="109244" y="4114"/>
                            </a:cubicBezTo>
                            <a:cubicBezTo>
                              <a:pt x="126579" y="8210"/>
                              <a:pt x="143629" y="15735"/>
                              <a:pt x="158583" y="26307"/>
                            </a:cubicBezTo>
                            <a:cubicBezTo>
                              <a:pt x="173442" y="37071"/>
                              <a:pt x="185825" y="51644"/>
                              <a:pt x="192587" y="68217"/>
                            </a:cubicBezTo>
                            <a:cubicBezTo>
                              <a:pt x="194683" y="73361"/>
                              <a:pt x="192206" y="79171"/>
                              <a:pt x="187063" y="81267"/>
                            </a:cubicBezTo>
                            <a:cubicBezTo>
                              <a:pt x="184872" y="82124"/>
                              <a:pt x="182586" y="82219"/>
                              <a:pt x="180491" y="81648"/>
                            </a:cubicBezTo>
                            <a:lnTo>
                              <a:pt x="179252" y="81267"/>
                            </a:lnTo>
                            <a:cubicBezTo>
                              <a:pt x="163631" y="76695"/>
                              <a:pt x="150963" y="72694"/>
                              <a:pt x="137819" y="70408"/>
                            </a:cubicBezTo>
                            <a:cubicBezTo>
                              <a:pt x="124579" y="68313"/>
                              <a:pt x="112006" y="66693"/>
                              <a:pt x="98957" y="65741"/>
                            </a:cubicBezTo>
                            <a:cubicBezTo>
                              <a:pt x="85812" y="64979"/>
                              <a:pt x="72667" y="64312"/>
                              <a:pt x="58951" y="62883"/>
                            </a:cubicBezTo>
                            <a:cubicBezTo>
                              <a:pt x="45426" y="61169"/>
                              <a:pt x="30758" y="59645"/>
                              <a:pt x="16280" y="54692"/>
                            </a:cubicBezTo>
                            <a:lnTo>
                              <a:pt x="12946" y="53549"/>
                            </a:lnTo>
                            <a:cubicBezTo>
                              <a:pt x="2944" y="50120"/>
                              <a:pt x="-2390" y="39261"/>
                              <a:pt x="1039" y="29260"/>
                            </a:cubicBezTo>
                            <a:cubicBezTo>
                              <a:pt x="2373" y="25545"/>
                              <a:pt x="4849" y="22402"/>
                              <a:pt x="7898" y="20116"/>
                            </a:cubicBezTo>
                            <a:close/>
                          </a:path>
                        </a:pathLst>
                      </a:custGeom>
                      <a:solidFill>
                        <a:srgbClr val="632713"/>
                      </a:solidFill>
                      <a:ln w="9525" cap="flat">
                        <a:noFill/>
                        <a:prstDash val="solid"/>
                        <a:miter/>
                      </a:ln>
                    </p:spPr>
                    <p:txBody>
                      <a:bodyPr rtlCol="0" anchor="ctr"/>
                      <a:lstStyle>
                        <a:defPPr>
                          <a:defRPr lang="zh-CN"/>
                        </a:defPPr>
                        <a:lvl1pPr marL="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1pPr>
                        <a:lvl2pPr marL="457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2pPr>
                        <a:lvl3pPr marL="914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3pPr>
                        <a:lvl4pPr marL="1371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4pPr>
                        <a:lvl5pPr marL="18288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5pPr>
                        <a:lvl6pPr marL="22860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6pPr>
                        <a:lvl7pPr marL="2743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7pPr>
                        <a:lvl8pPr marL="3200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8pPr>
                        <a:lvl9pPr marL="3657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9pPr>
                      </a:lstStyle>
                      <a:p>
                        <a:endParaRPr lang="zh-CN" altLang="en-US"/>
                      </a:p>
                    </p:txBody>
                  </p:sp>
                  <p:sp>
                    <p:nvSpPr>
                      <p:cNvPr id="475" name="任意多边形 474"/>
                      <p:cNvSpPr/>
                      <p:nvPr/>
                    </p:nvSpPr>
                    <p:spPr>
                      <a:xfrm>
                        <a:off x="8266536" y="2476862"/>
                        <a:ext cx="193331" cy="82040"/>
                      </a:xfrm>
                      <a:custGeom>
                        <a:gdLst>
                          <a:gd name="connsiteX0" fmla="*/ 176995 w 193331"/>
                          <a:gd name="connsiteY0" fmla="*/ 54692 h 82040"/>
                          <a:gd name="connsiteX1" fmla="*/ 134322 w 193331"/>
                          <a:gd name="connsiteY1" fmla="*/ 62883 h 82040"/>
                          <a:gd name="connsiteX2" fmla="*/ 94318 w 193331"/>
                          <a:gd name="connsiteY2" fmla="*/ 65741 h 82040"/>
                          <a:gd name="connsiteX3" fmla="*/ 55456 w 193331"/>
                          <a:gd name="connsiteY3" fmla="*/ 70408 h 82040"/>
                          <a:gd name="connsiteX4" fmla="*/ 14022 w 193331"/>
                          <a:gd name="connsiteY4" fmla="*/ 81267 h 82040"/>
                          <a:gd name="connsiteX5" fmla="*/ 12879 w 193331"/>
                          <a:gd name="connsiteY5" fmla="*/ 81648 h 82040"/>
                          <a:gd name="connsiteX6" fmla="*/ 401 w 193331"/>
                          <a:gd name="connsiteY6" fmla="*/ 74885 h 82040"/>
                          <a:gd name="connsiteX7" fmla="*/ 782 w 193331"/>
                          <a:gd name="connsiteY7" fmla="*/ 68217 h 82040"/>
                          <a:gd name="connsiteX8" fmla="*/ 34787 w 193331"/>
                          <a:gd name="connsiteY8" fmla="*/ 26307 h 82040"/>
                          <a:gd name="connsiteX9" fmla="*/ 84126 w 193331"/>
                          <a:gd name="connsiteY9" fmla="*/ 4114 h 82040"/>
                          <a:gd name="connsiteX10" fmla="*/ 136323 w 193331"/>
                          <a:gd name="connsiteY10" fmla="*/ 1161 h 82040"/>
                          <a:gd name="connsiteX11" fmla="*/ 185472 w 193331"/>
                          <a:gd name="connsiteY11" fmla="*/ 20116 h 82040"/>
                          <a:gd name="connsiteX12" fmla="*/ 189663 w 193331"/>
                          <a:gd name="connsiteY12" fmla="*/ 46881 h 82040"/>
                          <a:gd name="connsiteX13" fmla="*/ 180424 w 193331"/>
                          <a:gd name="connsiteY13" fmla="*/ 53739 h 82040"/>
                          <a:gd name="connsiteX14" fmla="*/ 176995 w 193331"/>
                          <a:gd name="connsiteY14" fmla="*/ 54692 h 82040"/>
                        </a:gdLst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  <a:cxn ang="0">
                            <a:pos x="connsiteX8" y="connsiteY8"/>
                          </a:cxn>
                          <a:cxn ang="0">
                            <a:pos x="connsiteX9" y="connsiteY9"/>
                          </a:cxn>
                          <a:cxn ang="0">
                            <a:pos x="connsiteX10" y="connsiteY10"/>
                          </a:cxn>
                          <a:cxn ang="0">
                            <a:pos x="connsiteX11" y="connsiteY11"/>
                          </a:cxn>
                          <a:cxn ang="0">
                            <a:pos x="connsiteX12" y="connsiteY12"/>
                          </a:cxn>
                          <a:cxn ang="0">
                            <a:pos x="connsiteX13" y="connsiteY13"/>
                          </a:cxn>
                          <a:cxn ang="0">
                            <a:pos x="connsiteX14" y="connsiteY14"/>
                          </a:cxn>
                        </a:cxnLst>
                        <a:rect l="l" t="t" r="r" b="b"/>
                        <a:pathLst>
                          <a:path w="193331" h="82040">
                            <a:moveTo>
                              <a:pt x="176995" y="54692"/>
                            </a:moveTo>
                            <a:cubicBezTo>
                              <a:pt x="162612" y="59645"/>
                              <a:pt x="147943" y="61169"/>
                              <a:pt x="134322" y="62883"/>
                            </a:cubicBezTo>
                            <a:cubicBezTo>
                              <a:pt x="120606" y="64312"/>
                              <a:pt x="107462" y="64979"/>
                              <a:pt x="94318" y="65741"/>
                            </a:cubicBezTo>
                            <a:cubicBezTo>
                              <a:pt x="81268" y="66789"/>
                              <a:pt x="68600" y="68313"/>
                              <a:pt x="55456" y="70408"/>
                            </a:cubicBezTo>
                            <a:cubicBezTo>
                              <a:pt x="42216" y="72694"/>
                              <a:pt x="29547" y="76599"/>
                              <a:pt x="14022" y="81267"/>
                            </a:cubicBezTo>
                            <a:lnTo>
                              <a:pt x="12879" y="81648"/>
                            </a:lnTo>
                            <a:cubicBezTo>
                              <a:pt x="7545" y="83172"/>
                              <a:pt x="2021" y="80124"/>
                              <a:pt x="401" y="74885"/>
                            </a:cubicBezTo>
                            <a:cubicBezTo>
                              <a:pt x="-266" y="72599"/>
                              <a:pt x="-75" y="70313"/>
                              <a:pt x="782" y="68217"/>
                            </a:cubicBezTo>
                            <a:cubicBezTo>
                              <a:pt x="7545" y="51549"/>
                              <a:pt x="19927" y="36975"/>
                              <a:pt x="34787" y="26307"/>
                            </a:cubicBezTo>
                            <a:cubicBezTo>
                              <a:pt x="49646" y="15639"/>
                              <a:pt x="66790" y="8210"/>
                              <a:pt x="84126" y="4114"/>
                            </a:cubicBezTo>
                            <a:cubicBezTo>
                              <a:pt x="101462" y="18"/>
                              <a:pt x="119178" y="-1125"/>
                              <a:pt x="136323" y="1161"/>
                            </a:cubicBezTo>
                            <a:cubicBezTo>
                              <a:pt x="153563" y="3924"/>
                              <a:pt x="169756" y="8591"/>
                              <a:pt x="185472" y="20116"/>
                            </a:cubicBezTo>
                            <a:cubicBezTo>
                              <a:pt x="194044" y="26307"/>
                              <a:pt x="195854" y="38309"/>
                              <a:pt x="189663" y="46881"/>
                            </a:cubicBezTo>
                            <a:cubicBezTo>
                              <a:pt x="187281" y="50215"/>
                              <a:pt x="183948" y="52501"/>
                              <a:pt x="180424" y="53739"/>
                            </a:cubicBezTo>
                            <a:lnTo>
                              <a:pt x="176995" y="54692"/>
                            </a:lnTo>
                            <a:close/>
                          </a:path>
                        </a:pathLst>
                      </a:custGeom>
                      <a:solidFill>
                        <a:srgbClr val="632713"/>
                      </a:solidFill>
                      <a:ln w="9525" cap="flat">
                        <a:noFill/>
                        <a:prstDash val="solid"/>
                        <a:miter/>
                      </a:ln>
                    </p:spPr>
                    <p:txBody>
                      <a:bodyPr rtlCol="0" anchor="ctr"/>
                      <a:lstStyle>
                        <a:defPPr>
                          <a:defRPr lang="zh-CN"/>
                        </a:defPPr>
                        <a:lvl1pPr marL="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1pPr>
                        <a:lvl2pPr marL="457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2pPr>
                        <a:lvl3pPr marL="914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3pPr>
                        <a:lvl4pPr marL="1371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4pPr>
                        <a:lvl5pPr marL="18288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5pPr>
                        <a:lvl6pPr marL="22860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6pPr>
                        <a:lvl7pPr marL="2743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7pPr>
                        <a:lvl8pPr marL="3200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8pPr>
                        <a:lvl9pPr marL="3657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9pPr>
                      </a:lstStyle>
                      <a:p>
                        <a:endParaRPr lang="zh-CN" altLang="en-US"/>
                      </a:p>
                    </p:txBody>
                  </p:sp>
                </p:grpSp>
                <p:grpSp>
                  <p:nvGrpSpPr>
                    <p:cNvPr id="476" name="组合 475"/>
                    <p:cNvGrpSpPr/>
                    <p:nvPr/>
                  </p:nvGrpSpPr>
                  <p:grpSpPr>
                    <a:xfrm>
                      <a:off x="8238835" y="2592609"/>
                      <a:ext cx="626068" cy="178212"/>
                      <a:chOff x="8238835" y="2592609"/>
                      <a:chExt cx="626068" cy="178212"/>
                    </a:xfrm>
                  </p:grpSpPr>
                  <p:grpSp>
                    <p:nvGrpSpPr>
                      <p:cNvPr id="477" name="组合 476"/>
                      <p:cNvGrpSpPr/>
                      <p:nvPr/>
                    </p:nvGrpSpPr>
                    <p:grpSpPr>
                      <a:xfrm>
                        <a:off x="8238835" y="2592609"/>
                        <a:ext cx="237570" cy="178212"/>
                        <a:chOff x="8238835" y="2592609"/>
                        <a:chExt cx="237570" cy="178212"/>
                      </a:xfrm>
                    </p:grpSpPr>
                    <p:grpSp>
                      <p:nvGrpSpPr>
                        <p:cNvPr id="478" name="组合 477"/>
                        <p:cNvGrpSpPr/>
                        <p:nvPr/>
                      </p:nvGrpSpPr>
                      <p:grpSpPr>
                        <a:xfrm>
                          <a:off x="8274257" y="2592609"/>
                          <a:ext cx="202148" cy="178212"/>
                          <a:chOff x="8274257" y="2592609"/>
                          <a:chExt cx="202148" cy="178212"/>
                        </a:xfrm>
                      </p:grpSpPr>
                      <p:sp>
                        <p:nvSpPr>
                          <p:cNvPr id="479" name="任意多边形 478"/>
                          <p:cNvSpPr/>
                          <p:nvPr/>
                        </p:nvSpPr>
                        <p:spPr>
                          <a:xfrm>
                            <a:off x="8274557" y="2598229"/>
                            <a:ext cx="201549" cy="172593"/>
                          </a:xfrm>
                          <a:custGeom>
                            <a:gdLst>
                              <a:gd name="connsiteX0" fmla="*/ 201549 w 201549"/>
                              <a:gd name="connsiteY0" fmla="*/ 86297 h 172593"/>
                              <a:gd name="connsiteX1" fmla="*/ 100774 w 201549"/>
                              <a:gd name="connsiteY1" fmla="*/ 172593 h 172593"/>
                              <a:gd name="connsiteX2" fmla="*/ 0 w 201549"/>
                              <a:gd name="connsiteY2" fmla="*/ 86297 h 172593"/>
                              <a:gd name="connsiteX3" fmla="*/ 100774 w 201549"/>
                              <a:gd name="connsiteY3" fmla="*/ 0 h 172593"/>
                              <a:gd name="connsiteX4" fmla="*/ 201549 w 201549"/>
                              <a:gd name="connsiteY4" fmla="*/ 86297 h 172593"/>
                            </a:gdLst>
                            <a:cxnLst>
                              <a:cxn ang="0">
                                <a:pos x="connsiteX0" y="connsiteY0"/>
                              </a:cxn>
                              <a:cxn ang="0">
                                <a:pos x="connsiteX1" y="connsiteY1"/>
                              </a:cxn>
                              <a:cxn ang="0">
                                <a:pos x="connsiteX2" y="connsiteY2"/>
                              </a:cxn>
                              <a:cxn ang="0">
                                <a:pos x="connsiteX3" y="connsiteY3"/>
                              </a:cxn>
                              <a:cxn ang="0">
                                <a:pos x="connsiteX4" y="connsiteY4"/>
                              </a:cxn>
                            </a:cxnLst>
                            <a:rect l="l" t="t" r="r" b="b"/>
                            <a:pathLst>
                              <a:path w="201549" h="172593">
                                <a:moveTo>
                                  <a:pt x="201549" y="86297"/>
                                </a:moveTo>
                                <a:cubicBezTo>
                                  <a:pt x="201549" y="133957"/>
                                  <a:pt x="156431" y="172593"/>
                                  <a:pt x="100774" y="172593"/>
                                </a:cubicBezTo>
                                <a:cubicBezTo>
                                  <a:pt x="45118" y="172593"/>
                                  <a:pt x="0" y="133957"/>
                                  <a:pt x="0" y="86297"/>
                                </a:cubicBezTo>
                                <a:cubicBezTo>
                                  <a:pt x="0" y="38636"/>
                                  <a:pt x="45118" y="0"/>
                                  <a:pt x="100774" y="0"/>
                                </a:cubicBezTo>
                                <a:cubicBezTo>
                                  <a:pt x="156431" y="0"/>
                                  <a:pt x="201549" y="38636"/>
                                  <a:pt x="201549" y="86297"/>
                                </a:cubicBezTo>
                                <a:close/>
                              </a:path>
                            </a:pathLst>
                          </a:custGeom>
                          <a:solidFill>
                            <a:srgbClr val="FFFFFF"/>
                          </a:solidFill>
                          <a:ln w="9525" cap="flat">
                            <a:noFill/>
                            <a:prstDash val="solid"/>
                            <a:miter/>
                          </a:ln>
                        </p:spPr>
                        <p:txBody>
                          <a:bodyPr rtlCol="0" anchor="ctr"/>
                          <a:lstStyle>
                            <a:defPPr>
                              <a:defRPr lang="zh-CN"/>
                            </a:defPPr>
                            <a:lvl1pPr marL="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1pPr>
                            <a:lvl2pPr marL="4572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2pPr>
                            <a:lvl3pPr marL="9144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3pPr>
                            <a:lvl4pPr marL="13716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4pPr>
                            <a:lvl5pPr marL="18288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5pPr>
                            <a:lvl6pPr marL="22860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6pPr>
                            <a:lvl7pPr marL="27432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7pPr>
                            <a:lvl8pPr marL="32004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8pPr>
                            <a:lvl9pPr marL="36576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9pPr>
                          </a:lstStyle>
                          <a:p>
                            <a:endParaRPr lang="zh-CN" altLang="en-US"/>
                          </a:p>
                        </p:txBody>
                      </p:sp>
                      <p:sp>
                        <p:nvSpPr>
                          <p:cNvPr id="480" name="任意多边形 479"/>
                          <p:cNvSpPr/>
                          <p:nvPr/>
                        </p:nvSpPr>
                        <p:spPr>
                          <a:xfrm>
                            <a:off x="8283225" y="2614326"/>
                            <a:ext cx="144589" cy="144589"/>
                          </a:xfrm>
                          <a:custGeom>
                            <a:gdLst>
                              <a:gd name="connsiteX0" fmla="*/ 72390 w 144589"/>
                              <a:gd name="connsiteY0" fmla="*/ 0 h 144589"/>
                              <a:gd name="connsiteX1" fmla="*/ 20288 w 144589"/>
                              <a:gd name="connsiteY1" fmla="*/ 22193 h 144589"/>
                              <a:gd name="connsiteX2" fmla="*/ 20384 w 144589"/>
                              <a:gd name="connsiteY2" fmla="*/ 22289 h 144589"/>
                              <a:gd name="connsiteX3" fmla="*/ 43815 w 144589"/>
                              <a:gd name="connsiteY3" fmla="*/ 61817 h 144589"/>
                              <a:gd name="connsiteX4" fmla="*/ 1905 w 144589"/>
                              <a:gd name="connsiteY4" fmla="*/ 56102 h 144589"/>
                              <a:gd name="connsiteX5" fmla="*/ 0 w 144589"/>
                              <a:gd name="connsiteY5" fmla="*/ 72295 h 144589"/>
                              <a:gd name="connsiteX6" fmla="*/ 72294 w 144589"/>
                              <a:gd name="connsiteY6" fmla="*/ 144590 h 144589"/>
                              <a:gd name="connsiteX7" fmla="*/ 144589 w 144589"/>
                              <a:gd name="connsiteY7" fmla="*/ 72295 h 144589"/>
                              <a:gd name="connsiteX8" fmla="*/ 72390 w 144589"/>
                              <a:gd name="connsiteY8" fmla="*/ 0 h 144589"/>
                            </a:gdLst>
                            <a:cxnLst>
                              <a:cxn ang="0">
                                <a:pos x="connsiteX0" y="connsiteY0"/>
                              </a:cxn>
                              <a:cxn ang="0">
                                <a:pos x="connsiteX1" y="connsiteY1"/>
                              </a:cxn>
                              <a:cxn ang="0">
                                <a:pos x="connsiteX2" y="connsiteY2"/>
                              </a:cxn>
                              <a:cxn ang="0">
                                <a:pos x="connsiteX3" y="connsiteY3"/>
                              </a:cxn>
                              <a:cxn ang="0">
                                <a:pos x="connsiteX4" y="connsiteY4"/>
                              </a:cxn>
                              <a:cxn ang="0">
                                <a:pos x="connsiteX5" y="connsiteY5"/>
                              </a:cxn>
                              <a:cxn ang="0">
                                <a:pos x="connsiteX6" y="connsiteY6"/>
                              </a:cxn>
                              <a:cxn ang="0">
                                <a:pos x="connsiteX7" y="connsiteY7"/>
                              </a:cxn>
                              <a:cxn ang="0">
                                <a:pos x="connsiteX8" y="connsiteY8"/>
                              </a:cxn>
                            </a:cxnLst>
                            <a:rect l="l" t="t" r="r" b="b"/>
                            <a:pathLst>
                              <a:path w="144589" h="144589">
                                <a:moveTo>
                                  <a:pt x="72390" y="0"/>
                                </a:moveTo>
                                <a:cubicBezTo>
                                  <a:pt x="51911" y="0"/>
                                  <a:pt x="33433" y="8572"/>
                                  <a:pt x="20288" y="22193"/>
                                </a:cubicBezTo>
                                <a:cubicBezTo>
                                  <a:pt x="20288" y="22193"/>
                                  <a:pt x="20384" y="22193"/>
                                  <a:pt x="20384" y="22289"/>
                                </a:cubicBezTo>
                                <a:cubicBezTo>
                                  <a:pt x="29718" y="27432"/>
                                  <a:pt x="48959" y="52483"/>
                                  <a:pt x="43815" y="61817"/>
                                </a:cubicBezTo>
                                <a:cubicBezTo>
                                  <a:pt x="38671" y="71152"/>
                                  <a:pt x="11335" y="61246"/>
                                  <a:pt x="1905" y="56102"/>
                                </a:cubicBezTo>
                                <a:cubicBezTo>
                                  <a:pt x="667" y="61341"/>
                                  <a:pt x="0" y="66675"/>
                                  <a:pt x="0" y="72295"/>
                                </a:cubicBezTo>
                                <a:cubicBezTo>
                                  <a:pt x="0" y="112204"/>
                                  <a:pt x="32385" y="144590"/>
                                  <a:pt x="72294" y="144590"/>
                                </a:cubicBezTo>
                                <a:cubicBezTo>
                                  <a:pt x="112204" y="144590"/>
                                  <a:pt x="144589" y="112204"/>
                                  <a:pt x="144589" y="72295"/>
                                </a:cubicBezTo>
                                <a:cubicBezTo>
                                  <a:pt x="144589" y="32385"/>
                                  <a:pt x="112300" y="0"/>
                                  <a:pt x="72390" y="0"/>
                                </a:cubicBezTo>
                                <a:close/>
                              </a:path>
                            </a:pathLst>
                          </a:custGeom>
                          <a:solidFill>
                            <a:srgbClr val="451B0D"/>
                          </a:solidFill>
                          <a:ln w="9525" cap="flat">
                            <a:noFill/>
                            <a:prstDash val="solid"/>
                            <a:miter/>
                          </a:ln>
                        </p:spPr>
                        <p:txBody>
                          <a:bodyPr rtlCol="0" anchor="ctr"/>
                          <a:lstStyle>
                            <a:defPPr>
                              <a:defRPr lang="zh-CN"/>
                            </a:defPPr>
                            <a:lvl1pPr marL="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1pPr>
                            <a:lvl2pPr marL="4572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2pPr>
                            <a:lvl3pPr marL="9144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3pPr>
                            <a:lvl4pPr marL="13716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4pPr>
                            <a:lvl5pPr marL="18288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5pPr>
                            <a:lvl6pPr marL="22860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6pPr>
                            <a:lvl7pPr marL="27432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7pPr>
                            <a:lvl8pPr marL="32004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8pPr>
                            <a:lvl9pPr marL="36576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9pPr>
                          </a:lstStyle>
                          <a:p>
                            <a:endParaRPr lang="zh-CN" altLang="en-US"/>
                          </a:p>
                        </p:txBody>
                      </p:sp>
                      <p:sp>
                        <p:nvSpPr>
                          <p:cNvPr id="481" name="任意多边形 480"/>
                          <p:cNvSpPr/>
                          <p:nvPr/>
                        </p:nvSpPr>
                        <p:spPr>
                          <a:xfrm>
                            <a:off x="8274257" y="2592609"/>
                            <a:ext cx="202148" cy="91916"/>
                          </a:xfrm>
                          <a:custGeom>
                            <a:gdLst>
                              <a:gd name="connsiteX0" fmla="*/ 299 w 202148"/>
                              <a:gd name="connsiteY0" fmla="*/ 91916 h 91916"/>
                              <a:gd name="connsiteX1" fmla="*/ 7634 w 202148"/>
                              <a:gd name="connsiteY1" fmla="*/ 55912 h 91916"/>
                              <a:gd name="connsiteX2" fmla="*/ 31161 w 202148"/>
                              <a:gd name="connsiteY2" fmla="*/ 26670 h 91916"/>
                              <a:gd name="connsiteX3" fmla="*/ 101074 w 202148"/>
                              <a:gd name="connsiteY3" fmla="*/ 0 h 91916"/>
                              <a:gd name="connsiteX4" fmla="*/ 170988 w 202148"/>
                              <a:gd name="connsiteY4" fmla="*/ 26670 h 91916"/>
                              <a:gd name="connsiteX5" fmla="*/ 194514 w 202148"/>
                              <a:gd name="connsiteY5" fmla="*/ 55912 h 91916"/>
                              <a:gd name="connsiteX6" fmla="*/ 201849 w 202148"/>
                              <a:gd name="connsiteY6" fmla="*/ 91916 h 91916"/>
                              <a:gd name="connsiteX7" fmla="*/ 165558 w 202148"/>
                              <a:gd name="connsiteY7" fmla="*/ 33528 h 91916"/>
                              <a:gd name="connsiteX8" fmla="*/ 101074 w 202148"/>
                              <a:gd name="connsiteY8" fmla="*/ 11240 h 91916"/>
                              <a:gd name="connsiteX9" fmla="*/ 36590 w 202148"/>
                              <a:gd name="connsiteY9" fmla="*/ 33528 h 91916"/>
                              <a:gd name="connsiteX10" fmla="*/ 299 w 202148"/>
                              <a:gd name="connsiteY10" fmla="*/ 91916 h 91916"/>
                            </a:gdLst>
                            <a:cxnLst>
                              <a:cxn ang="0">
                                <a:pos x="connsiteX0" y="connsiteY0"/>
                              </a:cxn>
                              <a:cxn ang="0">
                                <a:pos x="connsiteX1" y="connsiteY1"/>
                              </a:cxn>
                              <a:cxn ang="0">
                                <a:pos x="connsiteX2" y="connsiteY2"/>
                              </a:cxn>
                              <a:cxn ang="0">
                                <a:pos x="connsiteX3" y="connsiteY3"/>
                              </a:cxn>
                              <a:cxn ang="0">
                                <a:pos x="connsiteX4" y="connsiteY4"/>
                              </a:cxn>
                              <a:cxn ang="0">
                                <a:pos x="connsiteX5" y="connsiteY5"/>
                              </a:cxn>
                              <a:cxn ang="0">
                                <a:pos x="connsiteX6" y="connsiteY6"/>
                              </a:cxn>
                              <a:cxn ang="0">
                                <a:pos x="connsiteX7" y="connsiteY7"/>
                              </a:cxn>
                              <a:cxn ang="0">
                                <a:pos x="connsiteX8" y="connsiteY8"/>
                              </a:cxn>
                              <a:cxn ang="0">
                                <a:pos x="connsiteX9" y="connsiteY9"/>
                              </a:cxn>
                              <a:cxn ang="0">
                                <a:pos x="connsiteX10" y="connsiteY10"/>
                              </a:cxn>
                            </a:cxnLst>
                            <a:rect l="l" t="t" r="r" b="b"/>
                            <a:pathLst>
                              <a:path w="202148" h="91916">
                                <a:moveTo>
                                  <a:pt x="299" y="91916"/>
                                </a:moveTo>
                                <a:cubicBezTo>
                                  <a:pt x="-1034" y="79724"/>
                                  <a:pt x="2205" y="67151"/>
                                  <a:pt x="7634" y="55912"/>
                                </a:cubicBezTo>
                                <a:cubicBezTo>
                                  <a:pt x="13349" y="44672"/>
                                  <a:pt x="21541" y="34766"/>
                                  <a:pt x="31161" y="26670"/>
                                </a:cubicBezTo>
                                <a:cubicBezTo>
                                  <a:pt x="50401" y="10382"/>
                                  <a:pt x="75166" y="286"/>
                                  <a:pt x="101074" y="0"/>
                                </a:cubicBezTo>
                                <a:cubicBezTo>
                                  <a:pt x="126982" y="286"/>
                                  <a:pt x="151747" y="10382"/>
                                  <a:pt x="170988" y="26670"/>
                                </a:cubicBezTo>
                                <a:cubicBezTo>
                                  <a:pt x="180608" y="34766"/>
                                  <a:pt x="188800" y="44672"/>
                                  <a:pt x="194514" y="55912"/>
                                </a:cubicBezTo>
                                <a:cubicBezTo>
                                  <a:pt x="199944" y="67151"/>
                                  <a:pt x="203182" y="79724"/>
                                  <a:pt x="201849" y="91916"/>
                                </a:cubicBezTo>
                                <a:cubicBezTo>
                                  <a:pt x="199563" y="67342"/>
                                  <a:pt x="184037" y="47244"/>
                                  <a:pt x="165558" y="33528"/>
                                </a:cubicBezTo>
                                <a:cubicBezTo>
                                  <a:pt x="146794" y="19907"/>
                                  <a:pt x="123934" y="11240"/>
                                  <a:pt x="101074" y="11240"/>
                                </a:cubicBezTo>
                                <a:cubicBezTo>
                                  <a:pt x="78214" y="11240"/>
                                  <a:pt x="55354" y="19907"/>
                                  <a:pt x="36590" y="33528"/>
                                </a:cubicBezTo>
                                <a:cubicBezTo>
                                  <a:pt x="18112" y="47244"/>
                                  <a:pt x="2586" y="67342"/>
                                  <a:pt x="299" y="91916"/>
                                </a:cubicBezTo>
                                <a:close/>
                              </a:path>
                            </a:pathLst>
                          </a:custGeom>
                          <a:solidFill>
                            <a:srgbClr val="4F1C18"/>
                          </a:solidFill>
                          <a:ln w="9525" cap="flat">
                            <a:noFill/>
                            <a:prstDash val="solid"/>
                            <a:miter/>
                          </a:ln>
                        </p:spPr>
                        <p:txBody>
                          <a:bodyPr rtlCol="0" anchor="ctr"/>
                          <a:lstStyle>
                            <a:defPPr>
                              <a:defRPr lang="zh-CN"/>
                            </a:defPPr>
                            <a:lvl1pPr marL="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1pPr>
                            <a:lvl2pPr marL="4572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2pPr>
                            <a:lvl3pPr marL="9144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3pPr>
                            <a:lvl4pPr marL="13716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4pPr>
                            <a:lvl5pPr marL="18288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5pPr>
                            <a:lvl6pPr marL="22860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6pPr>
                            <a:lvl7pPr marL="27432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7pPr>
                            <a:lvl8pPr marL="32004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8pPr>
                            <a:lvl9pPr marL="36576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9pPr>
                          </a:lstStyle>
                          <a:p>
                            <a:endParaRPr lang="zh-CN" altLang="en-US"/>
                          </a:p>
                        </p:txBody>
                      </p:sp>
                    </p:grpSp>
                    <p:grpSp>
                      <p:nvGrpSpPr>
                        <p:cNvPr id="482" name="组合 481"/>
                        <p:cNvGrpSpPr/>
                        <p:nvPr/>
                      </p:nvGrpSpPr>
                      <p:grpSpPr>
                        <a:xfrm>
                          <a:off x="8238835" y="2613958"/>
                          <a:ext cx="48051" cy="50958"/>
                          <a:chOff x="8238835" y="2613958"/>
                          <a:chExt cx="48051" cy="50958"/>
                        </a:xfrm>
                        <a:solidFill>
                          <a:srgbClr val="4F1C18"/>
                        </a:solidFill>
                      </p:grpSpPr>
                      <p:sp>
                        <p:nvSpPr>
                          <p:cNvPr id="483" name="任意多边形 482"/>
                          <p:cNvSpPr/>
                          <p:nvPr/>
                        </p:nvSpPr>
                        <p:spPr>
                          <a:xfrm>
                            <a:off x="8238835" y="2615196"/>
                            <a:ext cx="40479" cy="49720"/>
                          </a:xfrm>
                          <a:custGeom>
                            <a:gdLst>
                              <a:gd name="connsiteX0" fmla="*/ 4575 w 40479"/>
                              <a:gd name="connsiteY0" fmla="*/ 1321 h 49720"/>
                              <a:gd name="connsiteX1" fmla="*/ 19529 w 40479"/>
                              <a:gd name="connsiteY1" fmla="*/ 23990 h 49720"/>
                              <a:gd name="connsiteX2" fmla="*/ 38579 w 40479"/>
                              <a:gd name="connsiteY2" fmla="*/ 41802 h 49720"/>
                              <a:gd name="connsiteX3" fmla="*/ 38675 w 40479"/>
                              <a:gd name="connsiteY3" fmla="*/ 41897 h 49720"/>
                              <a:gd name="connsiteX4" fmla="*/ 39722 w 40479"/>
                              <a:gd name="connsiteY4" fmla="*/ 47898 h 49720"/>
                              <a:gd name="connsiteX5" fmla="*/ 34388 w 40479"/>
                              <a:gd name="connsiteY5" fmla="*/ 49327 h 49720"/>
                              <a:gd name="connsiteX6" fmla="*/ 12290 w 40479"/>
                              <a:gd name="connsiteY6" fmla="*/ 29419 h 49720"/>
                              <a:gd name="connsiteX7" fmla="*/ 98 w 40479"/>
                              <a:gd name="connsiteY7" fmla="*/ 3035 h 49720"/>
                              <a:gd name="connsiteX8" fmla="*/ 1812 w 40479"/>
                              <a:gd name="connsiteY8" fmla="*/ 82 h 49720"/>
                              <a:gd name="connsiteX9" fmla="*/ 4480 w 40479"/>
                              <a:gd name="connsiteY9" fmla="*/ 1225 h 49720"/>
                              <a:gd name="connsiteX10" fmla="*/ 4575 w 40479"/>
                              <a:gd name="connsiteY10" fmla="*/ 1321 h 49720"/>
                            </a:gdLst>
                            <a:cxnLst>
                              <a:cxn ang="0">
                                <a:pos x="connsiteX0" y="connsiteY0"/>
                              </a:cxn>
                              <a:cxn ang="0">
                                <a:pos x="connsiteX1" y="connsiteY1"/>
                              </a:cxn>
                              <a:cxn ang="0">
                                <a:pos x="connsiteX2" y="connsiteY2"/>
                              </a:cxn>
                              <a:cxn ang="0">
                                <a:pos x="connsiteX3" y="connsiteY3"/>
                              </a:cxn>
                              <a:cxn ang="0">
                                <a:pos x="connsiteX4" y="connsiteY4"/>
                              </a:cxn>
                              <a:cxn ang="0">
                                <a:pos x="connsiteX5" y="connsiteY5"/>
                              </a:cxn>
                              <a:cxn ang="0">
                                <a:pos x="connsiteX6" y="connsiteY6"/>
                              </a:cxn>
                              <a:cxn ang="0">
                                <a:pos x="connsiteX7" y="connsiteY7"/>
                              </a:cxn>
                              <a:cxn ang="0">
                                <a:pos x="connsiteX8" y="connsiteY8"/>
                              </a:cxn>
                              <a:cxn ang="0">
                                <a:pos x="connsiteX9" y="connsiteY9"/>
                              </a:cxn>
                              <a:cxn ang="0">
                                <a:pos x="connsiteX10" y="connsiteY10"/>
                              </a:cxn>
                            </a:cxnLst>
                            <a:rect l="l" t="t" r="r" b="b"/>
                            <a:pathLst>
                              <a:path w="40479" h="49720">
                                <a:moveTo>
                                  <a:pt x="4575" y="1321"/>
                                </a:moveTo>
                                <a:cubicBezTo>
                                  <a:pt x="8861" y="9322"/>
                                  <a:pt x="13909" y="17037"/>
                                  <a:pt x="19529" y="23990"/>
                                </a:cubicBezTo>
                                <a:cubicBezTo>
                                  <a:pt x="25244" y="30848"/>
                                  <a:pt x="31531" y="36849"/>
                                  <a:pt x="38579" y="41802"/>
                                </a:cubicBezTo>
                                <a:lnTo>
                                  <a:pt x="38675" y="41897"/>
                                </a:lnTo>
                                <a:cubicBezTo>
                                  <a:pt x="40579" y="43231"/>
                                  <a:pt x="41056" y="45898"/>
                                  <a:pt x="39722" y="47898"/>
                                </a:cubicBezTo>
                                <a:cubicBezTo>
                                  <a:pt x="38484" y="49612"/>
                                  <a:pt x="36293" y="50184"/>
                                  <a:pt x="34388" y="49327"/>
                                </a:cubicBezTo>
                                <a:cubicBezTo>
                                  <a:pt x="25053" y="44945"/>
                                  <a:pt x="17720" y="37516"/>
                                  <a:pt x="12290" y="29419"/>
                                </a:cubicBezTo>
                                <a:cubicBezTo>
                                  <a:pt x="6766" y="21228"/>
                                  <a:pt x="2670" y="12465"/>
                                  <a:pt x="98" y="3035"/>
                                </a:cubicBezTo>
                                <a:cubicBezTo>
                                  <a:pt x="-283" y="1797"/>
                                  <a:pt x="479" y="463"/>
                                  <a:pt x="1812" y="82"/>
                                </a:cubicBezTo>
                                <a:cubicBezTo>
                                  <a:pt x="2861" y="-203"/>
                                  <a:pt x="4004" y="273"/>
                                  <a:pt x="4480" y="1225"/>
                                </a:cubicBezTo>
                                <a:lnTo>
                                  <a:pt x="4575" y="1321"/>
                                </a:lnTo>
                                <a:close/>
                              </a:path>
                            </a:pathLst>
                          </a:custGeom>
                          <a:solidFill>
                            <a:srgbClr val="4F1C18"/>
                          </a:solidFill>
                          <a:ln w="9525" cap="flat">
                            <a:noFill/>
                            <a:prstDash val="solid"/>
                            <a:miter/>
                          </a:ln>
                        </p:spPr>
                        <p:txBody>
                          <a:bodyPr rtlCol="0" anchor="ctr"/>
                          <a:lstStyle>
                            <a:defPPr>
                              <a:defRPr lang="zh-CN"/>
                            </a:defPPr>
                            <a:lvl1pPr marL="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1pPr>
                            <a:lvl2pPr marL="4572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2pPr>
                            <a:lvl3pPr marL="9144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3pPr>
                            <a:lvl4pPr marL="13716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4pPr>
                            <a:lvl5pPr marL="18288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5pPr>
                            <a:lvl6pPr marL="22860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6pPr>
                            <a:lvl7pPr marL="27432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7pPr>
                            <a:lvl8pPr marL="32004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8pPr>
                            <a:lvl9pPr marL="36576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9pPr>
                          </a:lstStyle>
                          <a:p>
                            <a:endParaRPr lang="zh-CN" altLang="en-US"/>
                          </a:p>
                        </p:txBody>
                      </p:sp>
                      <p:sp>
                        <p:nvSpPr>
                          <p:cNvPr id="484" name="任意多边形 483"/>
                          <p:cNvSpPr/>
                          <p:nvPr/>
                        </p:nvSpPr>
                        <p:spPr>
                          <a:xfrm>
                            <a:off x="8256075" y="2613958"/>
                            <a:ext cx="30811" cy="38713"/>
                          </a:xfrm>
                          <a:custGeom>
                            <a:gdLst>
                              <a:gd name="connsiteX0" fmla="*/ 4576 w 30811"/>
                              <a:gd name="connsiteY0" fmla="*/ 1225 h 38713"/>
                              <a:gd name="connsiteX1" fmla="*/ 15624 w 30811"/>
                              <a:gd name="connsiteY1" fmla="*/ 17704 h 38713"/>
                              <a:gd name="connsiteX2" fmla="*/ 29150 w 30811"/>
                              <a:gd name="connsiteY2" fmla="*/ 31039 h 38713"/>
                              <a:gd name="connsiteX3" fmla="*/ 29150 w 30811"/>
                              <a:gd name="connsiteY3" fmla="*/ 31039 h 38713"/>
                              <a:gd name="connsiteX4" fmla="*/ 29912 w 30811"/>
                              <a:gd name="connsiteY4" fmla="*/ 37039 h 38713"/>
                              <a:gd name="connsiteX5" fmla="*/ 24197 w 30811"/>
                              <a:gd name="connsiteY5" fmla="*/ 37992 h 38713"/>
                              <a:gd name="connsiteX6" fmla="*/ 9052 w 30811"/>
                              <a:gd name="connsiteY6" fmla="*/ 22276 h 38713"/>
                              <a:gd name="connsiteX7" fmla="*/ 98 w 30811"/>
                              <a:gd name="connsiteY7" fmla="*/ 3035 h 38713"/>
                              <a:gd name="connsiteX8" fmla="*/ 1718 w 30811"/>
                              <a:gd name="connsiteY8" fmla="*/ 82 h 38713"/>
                              <a:gd name="connsiteX9" fmla="*/ 4576 w 30811"/>
                              <a:gd name="connsiteY9" fmla="*/ 1225 h 38713"/>
                            </a:gdLst>
                            <a:cxnLst>
                              <a:cxn ang="0">
                                <a:pos x="connsiteX0" y="connsiteY0"/>
                              </a:cxn>
                              <a:cxn ang="0">
                                <a:pos x="connsiteX1" y="connsiteY1"/>
                              </a:cxn>
                              <a:cxn ang="0">
                                <a:pos x="connsiteX2" y="connsiteY2"/>
                              </a:cxn>
                              <a:cxn ang="0">
                                <a:pos x="connsiteX3" y="connsiteY3"/>
                              </a:cxn>
                              <a:cxn ang="0">
                                <a:pos x="connsiteX4" y="connsiteY4"/>
                              </a:cxn>
                              <a:cxn ang="0">
                                <a:pos x="connsiteX5" y="connsiteY5"/>
                              </a:cxn>
                              <a:cxn ang="0">
                                <a:pos x="connsiteX6" y="connsiteY6"/>
                              </a:cxn>
                              <a:cxn ang="0">
                                <a:pos x="connsiteX7" y="connsiteY7"/>
                              </a:cxn>
                              <a:cxn ang="0">
                                <a:pos x="connsiteX8" y="connsiteY8"/>
                              </a:cxn>
                              <a:cxn ang="0">
                                <a:pos x="connsiteX9" y="connsiteY9"/>
                              </a:cxn>
                            </a:cxnLst>
                            <a:rect l="l" t="t" r="r" b="b"/>
                            <a:pathLst>
                              <a:path w="30811" h="38713">
                                <a:moveTo>
                                  <a:pt x="4576" y="1225"/>
                                </a:moveTo>
                                <a:cubicBezTo>
                                  <a:pt x="8004" y="7036"/>
                                  <a:pt x="11433" y="12751"/>
                                  <a:pt x="15624" y="17704"/>
                                </a:cubicBezTo>
                                <a:cubicBezTo>
                                  <a:pt x="19720" y="22752"/>
                                  <a:pt x="24292" y="27229"/>
                                  <a:pt x="29150" y="31039"/>
                                </a:cubicBezTo>
                                <a:lnTo>
                                  <a:pt x="29150" y="31039"/>
                                </a:lnTo>
                                <a:cubicBezTo>
                                  <a:pt x="31055" y="32467"/>
                                  <a:pt x="31341" y="35134"/>
                                  <a:pt x="29912" y="37039"/>
                                </a:cubicBezTo>
                                <a:cubicBezTo>
                                  <a:pt x="28579" y="38849"/>
                                  <a:pt x="26007" y="39230"/>
                                  <a:pt x="24197" y="37992"/>
                                </a:cubicBezTo>
                                <a:cubicBezTo>
                                  <a:pt x="17910" y="33896"/>
                                  <a:pt x="12958" y="28276"/>
                                  <a:pt x="9052" y="22276"/>
                                </a:cubicBezTo>
                                <a:cubicBezTo>
                                  <a:pt x="5242" y="16180"/>
                                  <a:pt x="2099" y="9798"/>
                                  <a:pt x="98" y="3035"/>
                                </a:cubicBezTo>
                                <a:cubicBezTo>
                                  <a:pt x="-282" y="1797"/>
                                  <a:pt x="480" y="463"/>
                                  <a:pt x="1718" y="82"/>
                                </a:cubicBezTo>
                                <a:cubicBezTo>
                                  <a:pt x="2861" y="-203"/>
                                  <a:pt x="4004" y="273"/>
                                  <a:pt x="4576" y="1225"/>
                                </a:cubicBezTo>
                                <a:close/>
                              </a:path>
                            </a:pathLst>
                          </a:custGeom>
                          <a:solidFill>
                            <a:srgbClr val="4F1C18"/>
                          </a:solidFill>
                          <a:ln w="9525" cap="flat">
                            <a:noFill/>
                            <a:prstDash val="solid"/>
                            <a:miter/>
                          </a:ln>
                        </p:spPr>
                        <p:txBody>
                          <a:bodyPr rtlCol="0" anchor="ctr"/>
                          <a:lstStyle>
                            <a:defPPr>
                              <a:defRPr lang="zh-CN"/>
                            </a:defPPr>
                            <a:lvl1pPr marL="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1pPr>
                            <a:lvl2pPr marL="4572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2pPr>
                            <a:lvl3pPr marL="9144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3pPr>
                            <a:lvl4pPr marL="13716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4pPr>
                            <a:lvl5pPr marL="18288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5pPr>
                            <a:lvl6pPr marL="22860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6pPr>
                            <a:lvl7pPr marL="27432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7pPr>
                            <a:lvl8pPr marL="32004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8pPr>
                            <a:lvl9pPr marL="36576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9pPr>
                          </a:lstStyle>
                          <a:p>
                            <a:endParaRPr lang="zh-CN" altLang="en-US"/>
                          </a:p>
                        </p:txBody>
                      </p:sp>
                    </p:grpSp>
                  </p:grpSp>
                  <p:grpSp>
                    <p:nvGrpSpPr>
                      <p:cNvPr id="485" name="组合 484"/>
                      <p:cNvGrpSpPr/>
                      <p:nvPr/>
                    </p:nvGrpSpPr>
                    <p:grpSpPr>
                      <a:xfrm>
                        <a:off x="8627730" y="2592609"/>
                        <a:ext cx="237173" cy="178212"/>
                        <a:chOff x="8627730" y="2592609"/>
                        <a:chExt cx="237173" cy="178212"/>
                      </a:xfrm>
                    </p:grpSpPr>
                    <p:grpSp>
                      <p:nvGrpSpPr>
                        <p:cNvPr id="486" name="组合 485"/>
                        <p:cNvGrpSpPr/>
                        <p:nvPr/>
                      </p:nvGrpSpPr>
                      <p:grpSpPr>
                        <a:xfrm>
                          <a:off x="8627730" y="2592609"/>
                          <a:ext cx="202147" cy="178212"/>
                          <a:chOff x="8627730" y="2592609"/>
                          <a:chExt cx="202147" cy="178212"/>
                        </a:xfrm>
                      </p:grpSpPr>
                      <p:sp>
                        <p:nvSpPr>
                          <p:cNvPr id="487" name="任意多边形 486"/>
                          <p:cNvSpPr/>
                          <p:nvPr/>
                        </p:nvSpPr>
                        <p:spPr>
                          <a:xfrm>
                            <a:off x="8628030" y="2598229"/>
                            <a:ext cx="201549" cy="172593"/>
                          </a:xfrm>
                          <a:custGeom>
                            <a:gdLst>
                              <a:gd name="connsiteX0" fmla="*/ 201549 w 201549"/>
                              <a:gd name="connsiteY0" fmla="*/ 86297 h 172593"/>
                              <a:gd name="connsiteX1" fmla="*/ 100774 w 201549"/>
                              <a:gd name="connsiteY1" fmla="*/ 172593 h 172593"/>
                              <a:gd name="connsiteX2" fmla="*/ 0 w 201549"/>
                              <a:gd name="connsiteY2" fmla="*/ 86297 h 172593"/>
                              <a:gd name="connsiteX3" fmla="*/ 100774 w 201549"/>
                              <a:gd name="connsiteY3" fmla="*/ 0 h 172593"/>
                              <a:gd name="connsiteX4" fmla="*/ 201549 w 201549"/>
                              <a:gd name="connsiteY4" fmla="*/ 86297 h 172593"/>
                            </a:gdLst>
                            <a:cxnLst>
                              <a:cxn ang="0">
                                <a:pos x="connsiteX0" y="connsiteY0"/>
                              </a:cxn>
                              <a:cxn ang="0">
                                <a:pos x="connsiteX1" y="connsiteY1"/>
                              </a:cxn>
                              <a:cxn ang="0">
                                <a:pos x="connsiteX2" y="connsiteY2"/>
                              </a:cxn>
                              <a:cxn ang="0">
                                <a:pos x="connsiteX3" y="connsiteY3"/>
                              </a:cxn>
                              <a:cxn ang="0">
                                <a:pos x="connsiteX4" y="connsiteY4"/>
                              </a:cxn>
                            </a:cxnLst>
                            <a:rect l="l" t="t" r="r" b="b"/>
                            <a:pathLst>
                              <a:path w="201549" h="172593">
                                <a:moveTo>
                                  <a:pt x="201549" y="86297"/>
                                </a:moveTo>
                                <a:cubicBezTo>
                                  <a:pt x="201549" y="133957"/>
                                  <a:pt x="156431" y="172593"/>
                                  <a:pt x="100774" y="172593"/>
                                </a:cubicBezTo>
                                <a:cubicBezTo>
                                  <a:pt x="45118" y="172593"/>
                                  <a:pt x="0" y="133957"/>
                                  <a:pt x="0" y="86297"/>
                                </a:cubicBezTo>
                                <a:cubicBezTo>
                                  <a:pt x="0" y="38636"/>
                                  <a:pt x="45118" y="0"/>
                                  <a:pt x="100774" y="0"/>
                                </a:cubicBezTo>
                                <a:cubicBezTo>
                                  <a:pt x="156431" y="0"/>
                                  <a:pt x="201549" y="38636"/>
                                  <a:pt x="201549" y="86297"/>
                                </a:cubicBezTo>
                                <a:close/>
                              </a:path>
                            </a:pathLst>
                          </a:custGeom>
                          <a:solidFill>
                            <a:srgbClr val="FFFFFF"/>
                          </a:solidFill>
                          <a:ln w="9525" cap="flat">
                            <a:noFill/>
                            <a:prstDash val="solid"/>
                            <a:miter/>
                          </a:ln>
                        </p:spPr>
                        <p:txBody>
                          <a:bodyPr rtlCol="0" anchor="ctr"/>
                          <a:lstStyle>
                            <a:defPPr>
                              <a:defRPr lang="zh-CN"/>
                            </a:defPPr>
                            <a:lvl1pPr marL="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1pPr>
                            <a:lvl2pPr marL="4572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2pPr>
                            <a:lvl3pPr marL="9144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3pPr>
                            <a:lvl4pPr marL="13716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4pPr>
                            <a:lvl5pPr marL="18288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5pPr>
                            <a:lvl6pPr marL="22860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6pPr>
                            <a:lvl7pPr marL="27432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7pPr>
                            <a:lvl8pPr marL="32004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8pPr>
                            <a:lvl9pPr marL="36576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9pPr>
                          </a:lstStyle>
                          <a:p>
                            <a:endParaRPr lang="zh-CN" altLang="en-US"/>
                          </a:p>
                        </p:txBody>
                      </p:sp>
                      <p:sp>
                        <p:nvSpPr>
                          <p:cNvPr id="488" name="任意多边形 487"/>
                          <p:cNvSpPr/>
                          <p:nvPr/>
                        </p:nvSpPr>
                        <p:spPr>
                          <a:xfrm>
                            <a:off x="8635078" y="2614326"/>
                            <a:ext cx="144589" cy="144589"/>
                          </a:xfrm>
                          <a:custGeom>
                            <a:gdLst>
                              <a:gd name="connsiteX0" fmla="*/ 72390 w 144589"/>
                              <a:gd name="connsiteY0" fmla="*/ 0 h 144589"/>
                              <a:gd name="connsiteX1" fmla="*/ 20288 w 144589"/>
                              <a:gd name="connsiteY1" fmla="*/ 22193 h 144589"/>
                              <a:gd name="connsiteX2" fmla="*/ 20384 w 144589"/>
                              <a:gd name="connsiteY2" fmla="*/ 22289 h 144589"/>
                              <a:gd name="connsiteX3" fmla="*/ 43815 w 144589"/>
                              <a:gd name="connsiteY3" fmla="*/ 61817 h 144589"/>
                              <a:gd name="connsiteX4" fmla="*/ 1905 w 144589"/>
                              <a:gd name="connsiteY4" fmla="*/ 56102 h 144589"/>
                              <a:gd name="connsiteX5" fmla="*/ 0 w 144589"/>
                              <a:gd name="connsiteY5" fmla="*/ 72295 h 144589"/>
                              <a:gd name="connsiteX6" fmla="*/ 72294 w 144589"/>
                              <a:gd name="connsiteY6" fmla="*/ 144590 h 144589"/>
                              <a:gd name="connsiteX7" fmla="*/ 144589 w 144589"/>
                              <a:gd name="connsiteY7" fmla="*/ 72295 h 144589"/>
                              <a:gd name="connsiteX8" fmla="*/ 72390 w 144589"/>
                              <a:gd name="connsiteY8" fmla="*/ 0 h 144589"/>
                            </a:gdLst>
                            <a:cxnLst>
                              <a:cxn ang="0">
                                <a:pos x="connsiteX0" y="connsiteY0"/>
                              </a:cxn>
                              <a:cxn ang="0">
                                <a:pos x="connsiteX1" y="connsiteY1"/>
                              </a:cxn>
                              <a:cxn ang="0">
                                <a:pos x="connsiteX2" y="connsiteY2"/>
                              </a:cxn>
                              <a:cxn ang="0">
                                <a:pos x="connsiteX3" y="connsiteY3"/>
                              </a:cxn>
                              <a:cxn ang="0">
                                <a:pos x="connsiteX4" y="connsiteY4"/>
                              </a:cxn>
                              <a:cxn ang="0">
                                <a:pos x="connsiteX5" y="connsiteY5"/>
                              </a:cxn>
                              <a:cxn ang="0">
                                <a:pos x="connsiteX6" y="connsiteY6"/>
                              </a:cxn>
                              <a:cxn ang="0">
                                <a:pos x="connsiteX7" y="connsiteY7"/>
                              </a:cxn>
                              <a:cxn ang="0">
                                <a:pos x="connsiteX8" y="connsiteY8"/>
                              </a:cxn>
                            </a:cxnLst>
                            <a:rect l="l" t="t" r="r" b="b"/>
                            <a:pathLst>
                              <a:path w="144589" h="144589">
                                <a:moveTo>
                                  <a:pt x="72390" y="0"/>
                                </a:moveTo>
                                <a:cubicBezTo>
                                  <a:pt x="51911" y="0"/>
                                  <a:pt x="33433" y="8572"/>
                                  <a:pt x="20288" y="22193"/>
                                </a:cubicBezTo>
                                <a:cubicBezTo>
                                  <a:pt x="20288" y="22193"/>
                                  <a:pt x="20384" y="22193"/>
                                  <a:pt x="20384" y="22289"/>
                                </a:cubicBezTo>
                                <a:cubicBezTo>
                                  <a:pt x="29718" y="27432"/>
                                  <a:pt x="48959" y="52483"/>
                                  <a:pt x="43815" y="61817"/>
                                </a:cubicBezTo>
                                <a:cubicBezTo>
                                  <a:pt x="38671" y="71152"/>
                                  <a:pt x="11335" y="61246"/>
                                  <a:pt x="1905" y="56102"/>
                                </a:cubicBezTo>
                                <a:cubicBezTo>
                                  <a:pt x="667" y="61341"/>
                                  <a:pt x="0" y="66675"/>
                                  <a:pt x="0" y="72295"/>
                                </a:cubicBezTo>
                                <a:cubicBezTo>
                                  <a:pt x="0" y="112204"/>
                                  <a:pt x="32385" y="144590"/>
                                  <a:pt x="72294" y="144590"/>
                                </a:cubicBezTo>
                                <a:cubicBezTo>
                                  <a:pt x="112204" y="144590"/>
                                  <a:pt x="144589" y="112204"/>
                                  <a:pt x="144589" y="72295"/>
                                </a:cubicBezTo>
                                <a:cubicBezTo>
                                  <a:pt x="144589" y="32385"/>
                                  <a:pt x="112300" y="0"/>
                                  <a:pt x="72390" y="0"/>
                                </a:cubicBezTo>
                                <a:close/>
                              </a:path>
                            </a:pathLst>
                          </a:custGeom>
                          <a:solidFill>
                            <a:srgbClr val="451B0D"/>
                          </a:solidFill>
                          <a:ln w="9525" cap="flat">
                            <a:noFill/>
                            <a:prstDash val="solid"/>
                            <a:miter/>
                          </a:ln>
                        </p:spPr>
                        <p:txBody>
                          <a:bodyPr rtlCol="0" anchor="ctr"/>
                          <a:lstStyle>
                            <a:defPPr>
                              <a:defRPr lang="zh-CN"/>
                            </a:defPPr>
                            <a:lvl1pPr marL="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1pPr>
                            <a:lvl2pPr marL="4572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2pPr>
                            <a:lvl3pPr marL="9144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3pPr>
                            <a:lvl4pPr marL="13716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4pPr>
                            <a:lvl5pPr marL="18288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5pPr>
                            <a:lvl6pPr marL="22860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6pPr>
                            <a:lvl7pPr marL="27432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7pPr>
                            <a:lvl8pPr marL="32004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8pPr>
                            <a:lvl9pPr marL="36576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9pPr>
                          </a:lstStyle>
                          <a:p>
                            <a:endParaRPr lang="zh-CN" altLang="en-US"/>
                          </a:p>
                        </p:txBody>
                      </p:sp>
                      <p:sp>
                        <p:nvSpPr>
                          <p:cNvPr id="489" name="任意多边形 488"/>
                          <p:cNvSpPr/>
                          <p:nvPr/>
                        </p:nvSpPr>
                        <p:spPr>
                          <a:xfrm>
                            <a:off x="8627730" y="2592609"/>
                            <a:ext cx="202147" cy="91916"/>
                          </a:xfrm>
                          <a:custGeom>
                            <a:gdLst>
                              <a:gd name="connsiteX0" fmla="*/ 300 w 202147"/>
                              <a:gd name="connsiteY0" fmla="*/ 91916 h 91916"/>
                              <a:gd name="connsiteX1" fmla="*/ 7633 w 202147"/>
                              <a:gd name="connsiteY1" fmla="*/ 55912 h 91916"/>
                              <a:gd name="connsiteX2" fmla="*/ 31160 w 202147"/>
                              <a:gd name="connsiteY2" fmla="*/ 26670 h 91916"/>
                              <a:gd name="connsiteX3" fmla="*/ 101074 w 202147"/>
                              <a:gd name="connsiteY3" fmla="*/ 0 h 91916"/>
                              <a:gd name="connsiteX4" fmla="*/ 170987 w 202147"/>
                              <a:gd name="connsiteY4" fmla="*/ 26670 h 91916"/>
                              <a:gd name="connsiteX5" fmla="*/ 194514 w 202147"/>
                              <a:gd name="connsiteY5" fmla="*/ 55912 h 91916"/>
                              <a:gd name="connsiteX6" fmla="*/ 201848 w 202147"/>
                              <a:gd name="connsiteY6" fmla="*/ 91916 h 91916"/>
                              <a:gd name="connsiteX7" fmla="*/ 165558 w 202147"/>
                              <a:gd name="connsiteY7" fmla="*/ 33528 h 91916"/>
                              <a:gd name="connsiteX8" fmla="*/ 101074 w 202147"/>
                              <a:gd name="connsiteY8" fmla="*/ 11240 h 91916"/>
                              <a:gd name="connsiteX9" fmla="*/ 36590 w 202147"/>
                              <a:gd name="connsiteY9" fmla="*/ 33528 h 91916"/>
                              <a:gd name="connsiteX10" fmla="*/ 300 w 202147"/>
                              <a:gd name="connsiteY10" fmla="*/ 91916 h 91916"/>
                            </a:gdLst>
                            <a:cxnLst>
                              <a:cxn ang="0">
                                <a:pos x="connsiteX0" y="connsiteY0"/>
                              </a:cxn>
                              <a:cxn ang="0">
                                <a:pos x="connsiteX1" y="connsiteY1"/>
                              </a:cxn>
                              <a:cxn ang="0">
                                <a:pos x="connsiteX2" y="connsiteY2"/>
                              </a:cxn>
                              <a:cxn ang="0">
                                <a:pos x="connsiteX3" y="connsiteY3"/>
                              </a:cxn>
                              <a:cxn ang="0">
                                <a:pos x="connsiteX4" y="connsiteY4"/>
                              </a:cxn>
                              <a:cxn ang="0">
                                <a:pos x="connsiteX5" y="connsiteY5"/>
                              </a:cxn>
                              <a:cxn ang="0">
                                <a:pos x="connsiteX6" y="connsiteY6"/>
                              </a:cxn>
                              <a:cxn ang="0">
                                <a:pos x="connsiteX7" y="connsiteY7"/>
                              </a:cxn>
                              <a:cxn ang="0">
                                <a:pos x="connsiteX8" y="connsiteY8"/>
                              </a:cxn>
                              <a:cxn ang="0">
                                <a:pos x="connsiteX9" y="connsiteY9"/>
                              </a:cxn>
                              <a:cxn ang="0">
                                <a:pos x="connsiteX10" y="connsiteY10"/>
                              </a:cxn>
                            </a:cxnLst>
                            <a:rect l="l" t="t" r="r" b="b"/>
                            <a:pathLst>
                              <a:path w="202147" h="91916">
                                <a:moveTo>
                                  <a:pt x="300" y="91916"/>
                                </a:moveTo>
                                <a:cubicBezTo>
                                  <a:pt x="-1034" y="79724"/>
                                  <a:pt x="2205" y="67151"/>
                                  <a:pt x="7633" y="55912"/>
                                </a:cubicBezTo>
                                <a:cubicBezTo>
                                  <a:pt x="13349" y="44672"/>
                                  <a:pt x="21540" y="34766"/>
                                  <a:pt x="31160" y="26670"/>
                                </a:cubicBezTo>
                                <a:cubicBezTo>
                                  <a:pt x="50401" y="10382"/>
                                  <a:pt x="75166" y="286"/>
                                  <a:pt x="101074" y="0"/>
                                </a:cubicBezTo>
                                <a:cubicBezTo>
                                  <a:pt x="126982" y="286"/>
                                  <a:pt x="151747" y="10382"/>
                                  <a:pt x="170987" y="26670"/>
                                </a:cubicBezTo>
                                <a:cubicBezTo>
                                  <a:pt x="180608" y="34766"/>
                                  <a:pt x="188799" y="44672"/>
                                  <a:pt x="194514" y="55912"/>
                                </a:cubicBezTo>
                                <a:cubicBezTo>
                                  <a:pt x="199943" y="67151"/>
                                  <a:pt x="203182" y="79724"/>
                                  <a:pt x="201848" y="91916"/>
                                </a:cubicBezTo>
                                <a:cubicBezTo>
                                  <a:pt x="199562" y="67342"/>
                                  <a:pt x="184037" y="47244"/>
                                  <a:pt x="165558" y="33528"/>
                                </a:cubicBezTo>
                                <a:cubicBezTo>
                                  <a:pt x="146794" y="19907"/>
                                  <a:pt x="123934" y="11240"/>
                                  <a:pt x="101074" y="11240"/>
                                </a:cubicBezTo>
                                <a:cubicBezTo>
                                  <a:pt x="78214" y="11240"/>
                                  <a:pt x="55354" y="19907"/>
                                  <a:pt x="36590" y="33528"/>
                                </a:cubicBezTo>
                                <a:cubicBezTo>
                                  <a:pt x="18111" y="47244"/>
                                  <a:pt x="2585" y="67342"/>
                                  <a:pt x="300" y="91916"/>
                                </a:cubicBezTo>
                                <a:close/>
                              </a:path>
                            </a:pathLst>
                          </a:custGeom>
                          <a:solidFill>
                            <a:srgbClr val="4F1C18"/>
                          </a:solidFill>
                          <a:ln w="9525" cap="flat">
                            <a:noFill/>
                            <a:prstDash val="solid"/>
                            <a:miter/>
                          </a:ln>
                        </p:spPr>
                        <p:txBody>
                          <a:bodyPr rtlCol="0" anchor="ctr"/>
                          <a:lstStyle>
                            <a:defPPr>
                              <a:defRPr lang="zh-CN"/>
                            </a:defPPr>
                            <a:lvl1pPr marL="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1pPr>
                            <a:lvl2pPr marL="4572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2pPr>
                            <a:lvl3pPr marL="9144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3pPr>
                            <a:lvl4pPr marL="13716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4pPr>
                            <a:lvl5pPr marL="18288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5pPr>
                            <a:lvl6pPr marL="22860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6pPr>
                            <a:lvl7pPr marL="27432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7pPr>
                            <a:lvl8pPr marL="32004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8pPr>
                            <a:lvl9pPr marL="36576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9pPr>
                          </a:lstStyle>
                          <a:p>
                            <a:endParaRPr lang="zh-CN" altLang="en-US"/>
                          </a:p>
                        </p:txBody>
                      </p:sp>
                    </p:grpSp>
                    <p:grpSp>
                      <p:nvGrpSpPr>
                        <p:cNvPr id="490" name="组合 489"/>
                        <p:cNvGrpSpPr/>
                        <p:nvPr/>
                      </p:nvGrpSpPr>
                      <p:grpSpPr>
                        <a:xfrm>
                          <a:off x="8816787" y="2614093"/>
                          <a:ext cx="48116" cy="50719"/>
                          <a:chOff x="8816787" y="2614093"/>
                          <a:chExt cx="48116" cy="50719"/>
                        </a:xfrm>
                        <a:solidFill>
                          <a:srgbClr val="4F1C18"/>
                        </a:solidFill>
                      </p:grpSpPr>
                      <p:sp>
                        <p:nvSpPr>
                          <p:cNvPr id="491" name="任意多边形 490"/>
                          <p:cNvSpPr/>
                          <p:nvPr/>
                        </p:nvSpPr>
                        <p:spPr>
                          <a:xfrm>
                            <a:off x="8824423" y="2615069"/>
                            <a:ext cx="40480" cy="49743"/>
                          </a:xfrm>
                          <a:custGeom>
                            <a:gdLst>
                              <a:gd name="connsiteX0" fmla="*/ 40399 w 40480"/>
                              <a:gd name="connsiteY0" fmla="*/ 3067 h 49743"/>
                              <a:gd name="connsiteX1" fmla="*/ 28206 w 40480"/>
                              <a:gd name="connsiteY1" fmla="*/ 29451 h 49743"/>
                              <a:gd name="connsiteX2" fmla="*/ 6109 w 40480"/>
                              <a:gd name="connsiteY2" fmla="*/ 49358 h 49743"/>
                              <a:gd name="connsiteX3" fmla="*/ 394 w 40480"/>
                              <a:gd name="connsiteY3" fmla="*/ 47263 h 49743"/>
                              <a:gd name="connsiteX4" fmla="*/ 1823 w 40480"/>
                              <a:gd name="connsiteY4" fmla="*/ 41929 h 49743"/>
                              <a:gd name="connsiteX5" fmla="*/ 1918 w 40480"/>
                              <a:gd name="connsiteY5" fmla="*/ 41834 h 49743"/>
                              <a:gd name="connsiteX6" fmla="*/ 20968 w 40480"/>
                              <a:gd name="connsiteY6" fmla="*/ 24022 h 49743"/>
                              <a:gd name="connsiteX7" fmla="*/ 35922 w 40480"/>
                              <a:gd name="connsiteY7" fmla="*/ 1352 h 49743"/>
                              <a:gd name="connsiteX8" fmla="*/ 36017 w 40480"/>
                              <a:gd name="connsiteY8" fmla="*/ 1257 h 49743"/>
                              <a:gd name="connsiteX9" fmla="*/ 39256 w 40480"/>
                              <a:gd name="connsiteY9" fmla="*/ 305 h 49743"/>
                              <a:gd name="connsiteX10" fmla="*/ 40399 w 40480"/>
                              <a:gd name="connsiteY10" fmla="*/ 3067 h 49743"/>
                            </a:gdLst>
                            <a:cxnLst>
                              <a:cxn ang="0">
                                <a:pos x="connsiteX0" y="connsiteY0"/>
                              </a:cxn>
                              <a:cxn ang="0">
                                <a:pos x="connsiteX1" y="connsiteY1"/>
                              </a:cxn>
                              <a:cxn ang="0">
                                <a:pos x="connsiteX2" y="connsiteY2"/>
                              </a:cxn>
                              <a:cxn ang="0">
                                <a:pos x="connsiteX3" y="connsiteY3"/>
                              </a:cxn>
                              <a:cxn ang="0">
                                <a:pos x="connsiteX4" y="connsiteY4"/>
                              </a:cxn>
                              <a:cxn ang="0">
                                <a:pos x="connsiteX5" y="connsiteY5"/>
                              </a:cxn>
                              <a:cxn ang="0">
                                <a:pos x="connsiteX6" y="connsiteY6"/>
                              </a:cxn>
                              <a:cxn ang="0">
                                <a:pos x="connsiteX7" y="connsiteY7"/>
                              </a:cxn>
                              <a:cxn ang="0">
                                <a:pos x="connsiteX8" y="connsiteY8"/>
                              </a:cxn>
                              <a:cxn ang="0">
                                <a:pos x="connsiteX9" y="connsiteY9"/>
                              </a:cxn>
                              <a:cxn ang="0">
                                <a:pos x="connsiteX10" y="connsiteY10"/>
                              </a:cxn>
                            </a:cxnLst>
                            <a:rect l="l" t="t" r="r" b="b"/>
                            <a:pathLst>
                              <a:path w="40480" h="49743">
                                <a:moveTo>
                                  <a:pt x="40399" y="3067"/>
                                </a:moveTo>
                                <a:cubicBezTo>
                                  <a:pt x="37827" y="12497"/>
                                  <a:pt x="33731" y="21260"/>
                                  <a:pt x="28206" y="29451"/>
                                </a:cubicBezTo>
                                <a:cubicBezTo>
                                  <a:pt x="22778" y="37548"/>
                                  <a:pt x="15443" y="45072"/>
                                  <a:pt x="6109" y="49358"/>
                                </a:cubicBezTo>
                                <a:cubicBezTo>
                                  <a:pt x="3918" y="50311"/>
                                  <a:pt x="1441" y="49454"/>
                                  <a:pt x="394" y="47263"/>
                                </a:cubicBezTo>
                                <a:cubicBezTo>
                                  <a:pt x="-463" y="45358"/>
                                  <a:pt x="108" y="43167"/>
                                  <a:pt x="1823" y="41929"/>
                                </a:cubicBezTo>
                                <a:lnTo>
                                  <a:pt x="1918" y="41834"/>
                                </a:lnTo>
                                <a:cubicBezTo>
                                  <a:pt x="8966" y="36881"/>
                                  <a:pt x="15253" y="30975"/>
                                  <a:pt x="20968" y="24022"/>
                                </a:cubicBezTo>
                                <a:cubicBezTo>
                                  <a:pt x="26587" y="17069"/>
                                  <a:pt x="31636" y="9353"/>
                                  <a:pt x="35922" y="1352"/>
                                </a:cubicBezTo>
                                <a:lnTo>
                                  <a:pt x="36017" y="1257"/>
                                </a:lnTo>
                                <a:cubicBezTo>
                                  <a:pt x="36684" y="114"/>
                                  <a:pt x="38113" y="-362"/>
                                  <a:pt x="39256" y="305"/>
                                </a:cubicBezTo>
                                <a:cubicBezTo>
                                  <a:pt x="40208" y="876"/>
                                  <a:pt x="40684" y="2019"/>
                                  <a:pt x="40399" y="3067"/>
                                </a:cubicBezTo>
                                <a:close/>
                              </a:path>
                            </a:pathLst>
                          </a:custGeom>
                          <a:solidFill>
                            <a:srgbClr val="4F1C18"/>
                          </a:solidFill>
                          <a:ln w="9525" cap="flat">
                            <a:noFill/>
                            <a:prstDash val="solid"/>
                            <a:miter/>
                          </a:ln>
                        </p:spPr>
                        <p:txBody>
                          <a:bodyPr rtlCol="0" anchor="ctr"/>
                          <a:lstStyle>
                            <a:defPPr>
                              <a:defRPr lang="zh-CN"/>
                            </a:defPPr>
                            <a:lvl1pPr marL="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1pPr>
                            <a:lvl2pPr marL="4572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2pPr>
                            <a:lvl3pPr marL="9144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3pPr>
                            <a:lvl4pPr marL="13716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4pPr>
                            <a:lvl5pPr marL="18288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5pPr>
                            <a:lvl6pPr marL="22860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6pPr>
                            <a:lvl7pPr marL="27432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7pPr>
                            <a:lvl8pPr marL="32004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8pPr>
                            <a:lvl9pPr marL="36576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9pPr>
                          </a:lstStyle>
                          <a:p>
                            <a:endParaRPr lang="zh-CN" altLang="en-US"/>
                          </a:p>
                        </p:txBody>
                      </p:sp>
                      <p:sp>
                        <p:nvSpPr>
                          <p:cNvPr id="492" name="任意多边形 491"/>
                          <p:cNvSpPr/>
                          <p:nvPr/>
                        </p:nvSpPr>
                        <p:spPr>
                          <a:xfrm>
                            <a:off x="8816787" y="2614093"/>
                            <a:ext cx="30791" cy="38607"/>
                          </a:xfrm>
                          <a:custGeom>
                            <a:gdLst>
                              <a:gd name="connsiteX0" fmla="*/ 30699 w 30791"/>
                              <a:gd name="connsiteY0" fmla="*/ 2995 h 38607"/>
                              <a:gd name="connsiteX1" fmla="*/ 21745 w 30791"/>
                              <a:gd name="connsiteY1" fmla="*/ 22236 h 38607"/>
                              <a:gd name="connsiteX2" fmla="*/ 6601 w 30791"/>
                              <a:gd name="connsiteY2" fmla="*/ 37952 h 38607"/>
                              <a:gd name="connsiteX3" fmla="*/ 695 w 30791"/>
                              <a:gd name="connsiteY3" fmla="*/ 36714 h 38607"/>
                              <a:gd name="connsiteX4" fmla="*/ 1648 w 30791"/>
                              <a:gd name="connsiteY4" fmla="*/ 30999 h 38607"/>
                              <a:gd name="connsiteX5" fmla="*/ 1743 w 30791"/>
                              <a:gd name="connsiteY5" fmla="*/ 30999 h 38607"/>
                              <a:gd name="connsiteX6" fmla="*/ 15364 w 30791"/>
                              <a:gd name="connsiteY6" fmla="*/ 17664 h 38607"/>
                              <a:gd name="connsiteX7" fmla="*/ 26412 w 30791"/>
                              <a:gd name="connsiteY7" fmla="*/ 1185 h 38607"/>
                              <a:gd name="connsiteX8" fmla="*/ 29651 w 30791"/>
                              <a:gd name="connsiteY8" fmla="*/ 328 h 38607"/>
                              <a:gd name="connsiteX9" fmla="*/ 30699 w 30791"/>
                              <a:gd name="connsiteY9" fmla="*/ 2995 h 38607"/>
                            </a:gdLst>
                            <a:cxnLst>
                              <a:cxn ang="0">
                                <a:pos x="connsiteX0" y="connsiteY0"/>
                              </a:cxn>
                              <a:cxn ang="0">
                                <a:pos x="connsiteX1" y="connsiteY1"/>
                              </a:cxn>
                              <a:cxn ang="0">
                                <a:pos x="connsiteX2" y="connsiteY2"/>
                              </a:cxn>
                              <a:cxn ang="0">
                                <a:pos x="connsiteX3" y="connsiteY3"/>
                              </a:cxn>
                              <a:cxn ang="0">
                                <a:pos x="connsiteX4" y="connsiteY4"/>
                              </a:cxn>
                              <a:cxn ang="0">
                                <a:pos x="connsiteX5" y="connsiteY5"/>
                              </a:cxn>
                              <a:cxn ang="0">
                                <a:pos x="connsiteX6" y="connsiteY6"/>
                              </a:cxn>
                              <a:cxn ang="0">
                                <a:pos x="connsiteX7" y="connsiteY7"/>
                              </a:cxn>
                              <a:cxn ang="0">
                                <a:pos x="connsiteX8" y="connsiteY8"/>
                              </a:cxn>
                              <a:cxn ang="0">
                                <a:pos x="connsiteX9" y="connsiteY9"/>
                              </a:cxn>
                            </a:cxnLst>
                            <a:rect l="l" t="t" r="r" b="b"/>
                            <a:pathLst>
                              <a:path w="30791" h="38607">
                                <a:moveTo>
                                  <a:pt x="30699" y="2995"/>
                                </a:moveTo>
                                <a:cubicBezTo>
                                  <a:pt x="28698" y="9758"/>
                                  <a:pt x="25555" y="16140"/>
                                  <a:pt x="21745" y="22236"/>
                                </a:cubicBezTo>
                                <a:cubicBezTo>
                                  <a:pt x="17840" y="28236"/>
                                  <a:pt x="12887" y="33951"/>
                                  <a:pt x="6601" y="37952"/>
                                </a:cubicBezTo>
                                <a:cubicBezTo>
                                  <a:pt x="4600" y="39190"/>
                                  <a:pt x="1933" y="38619"/>
                                  <a:pt x="695" y="36714"/>
                                </a:cubicBezTo>
                                <a:cubicBezTo>
                                  <a:pt x="-543" y="34809"/>
                                  <a:pt x="-67" y="32332"/>
                                  <a:pt x="1648" y="30999"/>
                                </a:cubicBezTo>
                                <a:lnTo>
                                  <a:pt x="1743" y="30999"/>
                                </a:lnTo>
                                <a:cubicBezTo>
                                  <a:pt x="6695" y="27189"/>
                                  <a:pt x="11173" y="22712"/>
                                  <a:pt x="15364" y="17664"/>
                                </a:cubicBezTo>
                                <a:cubicBezTo>
                                  <a:pt x="19555" y="12711"/>
                                  <a:pt x="22983" y="6996"/>
                                  <a:pt x="26412" y="1185"/>
                                </a:cubicBezTo>
                                <a:cubicBezTo>
                                  <a:pt x="27079" y="42"/>
                                  <a:pt x="28508" y="-339"/>
                                  <a:pt x="29651" y="328"/>
                                </a:cubicBezTo>
                                <a:cubicBezTo>
                                  <a:pt x="30603" y="804"/>
                                  <a:pt x="30985" y="1947"/>
                                  <a:pt x="30699" y="2995"/>
                                </a:cubicBezTo>
                                <a:close/>
                              </a:path>
                            </a:pathLst>
                          </a:custGeom>
                          <a:solidFill>
                            <a:srgbClr val="4F1C18"/>
                          </a:solidFill>
                          <a:ln w="9525" cap="flat">
                            <a:noFill/>
                            <a:prstDash val="solid"/>
                            <a:miter/>
                          </a:ln>
                        </p:spPr>
                        <p:txBody>
                          <a:bodyPr rtlCol="0" anchor="ctr"/>
                          <a:lstStyle>
                            <a:defPPr>
                              <a:defRPr lang="zh-CN"/>
                            </a:defPPr>
                            <a:lvl1pPr marL="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1pPr>
                            <a:lvl2pPr marL="4572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2pPr>
                            <a:lvl3pPr marL="9144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3pPr>
                            <a:lvl4pPr marL="13716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4pPr>
                            <a:lvl5pPr marL="18288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5pPr>
                            <a:lvl6pPr marL="22860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6pPr>
                            <a:lvl7pPr marL="27432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7pPr>
                            <a:lvl8pPr marL="32004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8pPr>
                            <a:lvl9pPr marL="36576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9pPr>
                          </a:lstStyle>
                          <a:p>
                            <a:endParaRPr lang="zh-CN" altLang="en-US"/>
                          </a:p>
                        </p:txBody>
                      </p:sp>
                    </p:grpSp>
                  </p:grpSp>
                </p:grpSp>
                <p:grpSp>
                  <p:nvGrpSpPr>
                    <p:cNvPr id="493" name="组合 492"/>
                    <p:cNvGrpSpPr/>
                    <p:nvPr/>
                  </p:nvGrpSpPr>
                  <p:grpSpPr>
                    <a:xfrm>
                      <a:off x="8209025" y="2784633"/>
                      <a:ext cx="686180" cy="183642"/>
                      <a:chOff x="8209025" y="2784633"/>
                      <a:chExt cx="686180" cy="183642"/>
                    </a:xfrm>
                    <a:solidFill>
                      <a:srgbClr val="E87238"/>
                    </a:solidFill>
                  </p:grpSpPr>
                  <p:sp>
                    <p:nvSpPr>
                      <p:cNvPr id="494" name="任意多边形 493"/>
                      <p:cNvSpPr/>
                      <p:nvPr/>
                    </p:nvSpPr>
                    <p:spPr>
                      <a:xfrm>
                        <a:off x="8209025" y="2784633"/>
                        <a:ext cx="183641" cy="183642"/>
                      </a:xfrm>
                      <a:custGeom>
                        <a:gdLst>
                          <a:gd name="connsiteX0" fmla="*/ 183642 w 183641"/>
                          <a:gd name="connsiteY0" fmla="*/ 91821 h 183642"/>
                          <a:gd name="connsiteX1" fmla="*/ 91821 w 183641"/>
                          <a:gd name="connsiteY1" fmla="*/ 183642 h 183642"/>
                          <a:gd name="connsiteX2" fmla="*/ 0 w 183641"/>
                          <a:gd name="connsiteY2" fmla="*/ 91821 h 183642"/>
                          <a:gd name="connsiteX3" fmla="*/ 91821 w 183641"/>
                          <a:gd name="connsiteY3" fmla="*/ 0 h 183642"/>
                          <a:gd name="connsiteX4" fmla="*/ 183642 w 183641"/>
                          <a:gd name="connsiteY4" fmla="*/ 91821 h 183642"/>
                        </a:gdLst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</a:cxnLst>
                        <a:rect l="l" t="t" r="r" b="b"/>
                        <a:pathLst>
                          <a:path w="183641" h="183642">
                            <a:moveTo>
                              <a:pt x="183642" y="91821"/>
                            </a:moveTo>
                            <a:cubicBezTo>
                              <a:pt x="183642" y="142532"/>
                              <a:pt x="142532" y="183642"/>
                              <a:pt x="91821" y="183642"/>
                            </a:cubicBezTo>
                            <a:cubicBezTo>
                              <a:pt x="41109" y="183642"/>
                              <a:pt x="0" y="142532"/>
                              <a:pt x="0" y="91821"/>
                            </a:cubicBezTo>
                            <a:cubicBezTo>
                              <a:pt x="0" y="41110"/>
                              <a:pt x="41109" y="0"/>
                              <a:pt x="91821" y="0"/>
                            </a:cubicBezTo>
                            <a:cubicBezTo>
                              <a:pt x="142532" y="0"/>
                              <a:pt x="183642" y="41110"/>
                              <a:pt x="183642" y="91821"/>
                            </a:cubicBezTo>
                            <a:close/>
                          </a:path>
                        </a:pathLst>
                      </a:custGeom>
                      <a:solidFill>
                        <a:srgbClr val="E87238"/>
                      </a:solidFill>
                      <a:ln w="9525" cap="flat">
                        <a:noFill/>
                        <a:prstDash val="solid"/>
                        <a:miter/>
                      </a:ln>
                    </p:spPr>
                    <p:txBody>
                      <a:bodyPr rtlCol="0" anchor="ctr"/>
                      <a:lstStyle>
                        <a:defPPr>
                          <a:defRPr lang="zh-CN"/>
                        </a:defPPr>
                        <a:lvl1pPr marL="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1pPr>
                        <a:lvl2pPr marL="457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2pPr>
                        <a:lvl3pPr marL="914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3pPr>
                        <a:lvl4pPr marL="1371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4pPr>
                        <a:lvl5pPr marL="18288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5pPr>
                        <a:lvl6pPr marL="22860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6pPr>
                        <a:lvl7pPr marL="2743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7pPr>
                        <a:lvl8pPr marL="3200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8pPr>
                        <a:lvl9pPr marL="3657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9pPr>
                      </a:lstStyle>
                      <a:p>
                        <a:endParaRPr lang="zh-CN" altLang="en-US"/>
                      </a:p>
                    </p:txBody>
                  </p:sp>
                  <p:sp>
                    <p:nvSpPr>
                      <p:cNvPr id="495" name="任意多边形 494"/>
                      <p:cNvSpPr/>
                      <p:nvPr/>
                    </p:nvSpPr>
                    <p:spPr>
                      <a:xfrm>
                        <a:off x="8711564" y="2784633"/>
                        <a:ext cx="183641" cy="183642"/>
                      </a:xfrm>
                      <a:custGeom>
                        <a:gdLst>
                          <a:gd name="connsiteX0" fmla="*/ 183642 w 183641"/>
                          <a:gd name="connsiteY0" fmla="*/ 91821 h 183642"/>
                          <a:gd name="connsiteX1" fmla="*/ 91821 w 183641"/>
                          <a:gd name="connsiteY1" fmla="*/ 183642 h 183642"/>
                          <a:gd name="connsiteX2" fmla="*/ 0 w 183641"/>
                          <a:gd name="connsiteY2" fmla="*/ 91821 h 183642"/>
                          <a:gd name="connsiteX3" fmla="*/ 91821 w 183641"/>
                          <a:gd name="connsiteY3" fmla="*/ 0 h 183642"/>
                          <a:gd name="connsiteX4" fmla="*/ 183642 w 183641"/>
                          <a:gd name="connsiteY4" fmla="*/ 91821 h 183642"/>
                        </a:gdLst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</a:cxnLst>
                        <a:rect l="l" t="t" r="r" b="b"/>
                        <a:pathLst>
                          <a:path w="183641" h="183642">
                            <a:moveTo>
                              <a:pt x="183642" y="91821"/>
                            </a:moveTo>
                            <a:cubicBezTo>
                              <a:pt x="183642" y="142532"/>
                              <a:pt x="142532" y="183642"/>
                              <a:pt x="91821" y="183642"/>
                            </a:cubicBezTo>
                            <a:cubicBezTo>
                              <a:pt x="41109" y="183642"/>
                              <a:pt x="0" y="142532"/>
                              <a:pt x="0" y="91821"/>
                            </a:cubicBezTo>
                            <a:cubicBezTo>
                              <a:pt x="0" y="41110"/>
                              <a:pt x="41109" y="0"/>
                              <a:pt x="91821" y="0"/>
                            </a:cubicBezTo>
                            <a:cubicBezTo>
                              <a:pt x="142532" y="0"/>
                              <a:pt x="183642" y="41110"/>
                              <a:pt x="183642" y="91821"/>
                            </a:cubicBezTo>
                            <a:close/>
                          </a:path>
                        </a:pathLst>
                      </a:custGeom>
                      <a:solidFill>
                        <a:srgbClr val="E87238"/>
                      </a:solidFill>
                      <a:ln w="9525" cap="flat">
                        <a:noFill/>
                        <a:prstDash val="solid"/>
                        <a:miter/>
                      </a:ln>
                    </p:spPr>
                    <p:txBody>
                      <a:bodyPr rtlCol="0" anchor="ctr"/>
                      <a:lstStyle>
                        <a:defPPr>
                          <a:defRPr lang="zh-CN"/>
                        </a:defPPr>
                        <a:lvl1pPr marL="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1pPr>
                        <a:lvl2pPr marL="457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2pPr>
                        <a:lvl3pPr marL="914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3pPr>
                        <a:lvl4pPr marL="1371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4pPr>
                        <a:lvl5pPr marL="18288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5pPr>
                        <a:lvl6pPr marL="22860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6pPr>
                        <a:lvl7pPr marL="2743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7pPr>
                        <a:lvl8pPr marL="3200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8pPr>
                        <a:lvl9pPr marL="3657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9pPr>
                      </a:lstStyle>
                      <a:p>
                        <a:endParaRPr lang="zh-CN" altLang="en-US"/>
                      </a:p>
                    </p:txBody>
                  </p:sp>
                </p:grpSp>
              </p:grpSp>
            </p:grpSp>
            <p:grpSp>
              <p:nvGrpSpPr>
                <p:cNvPr id="496" name="组合 495"/>
                <p:cNvGrpSpPr/>
                <p:nvPr/>
              </p:nvGrpSpPr>
              <p:grpSpPr>
                <a:xfrm>
                  <a:off x="7897049" y="2183224"/>
                  <a:ext cx="1350988" cy="1266920"/>
                  <a:chOff x="7897049" y="2183224"/>
                  <a:chExt cx="1350988" cy="1266920"/>
                </a:xfrm>
              </p:grpSpPr>
              <p:sp>
                <p:nvSpPr>
                  <p:cNvPr id="497" name="任意多边形 496"/>
                  <p:cNvSpPr/>
                  <p:nvPr/>
                </p:nvSpPr>
                <p:spPr>
                  <a:xfrm>
                    <a:off x="7897049" y="2183224"/>
                    <a:ext cx="1350988" cy="1266920"/>
                  </a:xfrm>
                  <a:custGeom>
                    <a:gdLst>
                      <a:gd name="connsiteX0" fmla="*/ 556007 w 1350988"/>
                      <a:gd name="connsiteY0" fmla="*/ 980980 h 1266920"/>
                      <a:gd name="connsiteX1" fmla="*/ 556007 w 1350988"/>
                      <a:gd name="connsiteY1" fmla="*/ 944404 h 1266920"/>
                      <a:gd name="connsiteX2" fmla="*/ 249111 w 1350988"/>
                      <a:gd name="connsiteY2" fmla="*/ 688848 h 1266920"/>
                      <a:gd name="connsiteX3" fmla="*/ 105664 w 1350988"/>
                      <a:gd name="connsiteY3" fmla="*/ 545497 h 1266920"/>
                      <a:gd name="connsiteX4" fmla="*/ 221583 w 1350988"/>
                      <a:gd name="connsiteY4" fmla="*/ 483584 h 1266920"/>
                      <a:gd name="connsiteX5" fmla="*/ 265208 w 1350988"/>
                      <a:gd name="connsiteY5" fmla="*/ 538448 h 1266920"/>
                      <a:gd name="connsiteX6" fmla="*/ 285782 w 1350988"/>
                      <a:gd name="connsiteY6" fmla="*/ 536353 h 1266920"/>
                      <a:gd name="connsiteX7" fmla="*/ 427895 w 1350988"/>
                      <a:gd name="connsiteY7" fmla="*/ 258127 h 1266920"/>
                      <a:gd name="connsiteX8" fmla="*/ 891668 w 1350988"/>
                      <a:gd name="connsiteY8" fmla="*/ 388810 h 1266920"/>
                      <a:gd name="connsiteX9" fmla="*/ 949294 w 1350988"/>
                      <a:gd name="connsiteY9" fmla="*/ 352139 h 1266920"/>
                      <a:gd name="connsiteX10" fmla="*/ 958152 w 1350988"/>
                      <a:gd name="connsiteY10" fmla="*/ 332803 h 1266920"/>
                      <a:gd name="connsiteX11" fmla="*/ 1045115 w 1350988"/>
                      <a:gd name="connsiteY11" fmla="*/ 487680 h 1266920"/>
                      <a:gd name="connsiteX12" fmla="*/ 1064356 w 1350988"/>
                      <a:gd name="connsiteY12" fmla="*/ 494443 h 1266920"/>
                      <a:gd name="connsiteX13" fmla="*/ 1091407 w 1350988"/>
                      <a:gd name="connsiteY13" fmla="*/ 483584 h 1266920"/>
                      <a:gd name="connsiteX14" fmla="*/ 1104647 w 1350988"/>
                      <a:gd name="connsiteY14" fmla="*/ 483298 h 1266920"/>
                      <a:gd name="connsiteX15" fmla="*/ 1201325 w 1350988"/>
                      <a:gd name="connsiteY15" fmla="*/ 625411 h 1266920"/>
                      <a:gd name="connsiteX16" fmla="*/ 1058355 w 1350988"/>
                      <a:gd name="connsiteY16" fmla="*/ 689991 h 1266920"/>
                      <a:gd name="connsiteX17" fmla="*/ 747935 w 1350988"/>
                      <a:gd name="connsiteY17" fmla="*/ 944308 h 1266920"/>
                      <a:gd name="connsiteX18" fmla="*/ 747935 w 1350988"/>
                      <a:gd name="connsiteY18" fmla="*/ 976408 h 1266920"/>
                      <a:gd name="connsiteX19" fmla="*/ 868045 w 1350988"/>
                      <a:gd name="connsiteY19" fmla="*/ 1008507 h 1266920"/>
                      <a:gd name="connsiteX20" fmla="*/ 891382 w 1350988"/>
                      <a:gd name="connsiteY20" fmla="*/ 1010126 h 1266920"/>
                      <a:gd name="connsiteX21" fmla="*/ 978821 w 1350988"/>
                      <a:gd name="connsiteY21" fmla="*/ 1062609 h 1266920"/>
                      <a:gd name="connsiteX22" fmla="*/ 1145890 w 1350988"/>
                      <a:gd name="connsiteY22" fmla="*/ 1266920 h 1266920"/>
                      <a:gd name="connsiteX23" fmla="*/ 1314387 w 1350988"/>
                      <a:gd name="connsiteY23" fmla="*/ 1171099 h 1266920"/>
                      <a:gd name="connsiteX24" fmla="*/ 1283431 w 1350988"/>
                      <a:gd name="connsiteY24" fmla="*/ 830580 h 1266920"/>
                      <a:gd name="connsiteX25" fmla="*/ 1235806 w 1350988"/>
                      <a:gd name="connsiteY25" fmla="*/ 528161 h 1266920"/>
                      <a:gd name="connsiteX26" fmla="*/ 1166845 w 1350988"/>
                      <a:gd name="connsiteY26" fmla="*/ 311182 h 1266920"/>
                      <a:gd name="connsiteX27" fmla="*/ 759270 w 1350988"/>
                      <a:gd name="connsiteY27" fmla="*/ 11906 h 1266920"/>
                      <a:gd name="connsiteX28" fmla="*/ 297498 w 1350988"/>
                      <a:gd name="connsiteY28" fmla="*/ 130492 h 1266920"/>
                      <a:gd name="connsiteX29" fmla="*/ 72041 w 1350988"/>
                      <a:gd name="connsiteY29" fmla="*/ 469392 h 1266920"/>
                      <a:gd name="connsiteX30" fmla="*/ 62516 w 1350988"/>
                      <a:gd name="connsiteY30" fmla="*/ 837724 h 1266920"/>
                      <a:gd name="connsiteX31" fmla="*/ 270637 w 1350988"/>
                      <a:gd name="connsiteY31" fmla="*/ 1234821 h 1266920"/>
                      <a:gd name="connsiteX32" fmla="*/ 374841 w 1350988"/>
                      <a:gd name="connsiteY32" fmla="*/ 1030605 h 1266920"/>
                      <a:gd name="connsiteX33" fmla="*/ 556007 w 1350988"/>
                      <a:gd name="connsiteY33" fmla="*/ 980980 h 1266920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</a:cxnLst>
                    <a:rect l="l" t="t" r="r" b="b"/>
                    <a:pathLst>
                      <a:path w="1350988" h="1266920">
                        <a:moveTo>
                          <a:pt x="556007" y="980980"/>
                        </a:moveTo>
                        <a:lnTo>
                          <a:pt x="556007" y="944404"/>
                        </a:lnTo>
                        <a:cubicBezTo>
                          <a:pt x="322073" y="892492"/>
                          <a:pt x="249111" y="688848"/>
                          <a:pt x="249111" y="688848"/>
                        </a:cubicBezTo>
                        <a:cubicBezTo>
                          <a:pt x="135382" y="727424"/>
                          <a:pt x="70803" y="613696"/>
                          <a:pt x="105664" y="545497"/>
                        </a:cubicBezTo>
                        <a:cubicBezTo>
                          <a:pt x="140621" y="477202"/>
                          <a:pt x="221583" y="483584"/>
                          <a:pt x="221583" y="483584"/>
                        </a:cubicBezTo>
                        <a:lnTo>
                          <a:pt x="265208" y="538448"/>
                        </a:lnTo>
                        <a:cubicBezTo>
                          <a:pt x="270828" y="545497"/>
                          <a:pt x="281782" y="544354"/>
                          <a:pt x="285782" y="536353"/>
                        </a:cubicBezTo>
                        <a:lnTo>
                          <a:pt x="427895" y="258127"/>
                        </a:lnTo>
                        <a:cubicBezTo>
                          <a:pt x="427895" y="258127"/>
                          <a:pt x="634969" y="383762"/>
                          <a:pt x="891668" y="388810"/>
                        </a:cubicBezTo>
                        <a:cubicBezTo>
                          <a:pt x="916432" y="389287"/>
                          <a:pt x="939007" y="374618"/>
                          <a:pt x="949294" y="352139"/>
                        </a:cubicBezTo>
                        <a:lnTo>
                          <a:pt x="958152" y="332803"/>
                        </a:lnTo>
                        <a:lnTo>
                          <a:pt x="1045115" y="487680"/>
                        </a:lnTo>
                        <a:cubicBezTo>
                          <a:pt x="1048925" y="494443"/>
                          <a:pt x="1057117" y="497395"/>
                          <a:pt x="1064356" y="494443"/>
                        </a:cubicBezTo>
                        <a:lnTo>
                          <a:pt x="1091407" y="483584"/>
                        </a:lnTo>
                        <a:cubicBezTo>
                          <a:pt x="1091407" y="483584"/>
                          <a:pt x="1096455" y="482917"/>
                          <a:pt x="1104647" y="483298"/>
                        </a:cubicBezTo>
                        <a:cubicBezTo>
                          <a:pt x="1175703" y="486251"/>
                          <a:pt x="1222757" y="557498"/>
                          <a:pt x="1201325" y="625411"/>
                        </a:cubicBezTo>
                        <a:cubicBezTo>
                          <a:pt x="1187895" y="668083"/>
                          <a:pt x="1151891" y="711041"/>
                          <a:pt x="1058355" y="689991"/>
                        </a:cubicBezTo>
                        <a:cubicBezTo>
                          <a:pt x="1058355" y="689991"/>
                          <a:pt x="988632" y="889063"/>
                          <a:pt x="747935" y="944308"/>
                        </a:cubicBezTo>
                        <a:lnTo>
                          <a:pt x="747935" y="976408"/>
                        </a:lnTo>
                        <a:cubicBezTo>
                          <a:pt x="801370" y="1007269"/>
                          <a:pt x="868045" y="1008507"/>
                          <a:pt x="868045" y="1008507"/>
                        </a:cubicBezTo>
                        <a:cubicBezTo>
                          <a:pt x="876046" y="1008031"/>
                          <a:pt x="883857" y="1009078"/>
                          <a:pt x="891382" y="1010126"/>
                        </a:cubicBezTo>
                        <a:cubicBezTo>
                          <a:pt x="926339" y="1015270"/>
                          <a:pt x="957485" y="1034415"/>
                          <a:pt x="978821" y="1062609"/>
                        </a:cubicBezTo>
                        <a:lnTo>
                          <a:pt x="1145890" y="1266920"/>
                        </a:lnTo>
                        <a:cubicBezTo>
                          <a:pt x="1216184" y="1250728"/>
                          <a:pt x="1274763" y="1222248"/>
                          <a:pt x="1314387" y="1171099"/>
                        </a:cubicBezTo>
                        <a:cubicBezTo>
                          <a:pt x="1412018" y="1044892"/>
                          <a:pt x="1283431" y="830580"/>
                          <a:pt x="1283431" y="830580"/>
                        </a:cubicBezTo>
                        <a:cubicBezTo>
                          <a:pt x="1357250" y="675799"/>
                          <a:pt x="1235806" y="528161"/>
                          <a:pt x="1235806" y="528161"/>
                        </a:cubicBezTo>
                        <a:cubicBezTo>
                          <a:pt x="1233996" y="451485"/>
                          <a:pt x="1203897" y="375856"/>
                          <a:pt x="1166845" y="311182"/>
                        </a:cubicBezTo>
                        <a:cubicBezTo>
                          <a:pt x="1079310" y="158401"/>
                          <a:pt x="931767" y="47244"/>
                          <a:pt x="759270" y="11906"/>
                        </a:cubicBezTo>
                        <a:cubicBezTo>
                          <a:pt x="473425" y="-46768"/>
                          <a:pt x="297498" y="130492"/>
                          <a:pt x="297498" y="130492"/>
                        </a:cubicBezTo>
                        <a:cubicBezTo>
                          <a:pt x="297498" y="130492"/>
                          <a:pt x="72041" y="253555"/>
                          <a:pt x="72041" y="469392"/>
                        </a:cubicBezTo>
                        <a:cubicBezTo>
                          <a:pt x="72041" y="469392"/>
                          <a:pt x="-83502" y="672560"/>
                          <a:pt x="62516" y="837724"/>
                        </a:cubicBezTo>
                        <a:cubicBezTo>
                          <a:pt x="62516" y="837724"/>
                          <a:pt x="-84931" y="1218914"/>
                          <a:pt x="270637" y="1234821"/>
                        </a:cubicBezTo>
                        <a:cubicBezTo>
                          <a:pt x="270637" y="1234821"/>
                          <a:pt x="337312" y="1072324"/>
                          <a:pt x="374841" y="1030605"/>
                        </a:cubicBezTo>
                        <a:cubicBezTo>
                          <a:pt x="411322" y="990314"/>
                          <a:pt x="472568" y="1036320"/>
                          <a:pt x="556007" y="980980"/>
                        </a:cubicBezTo>
                        <a:close/>
                      </a:path>
                    </a:pathLst>
                  </a:custGeom>
                  <a:solidFill>
                    <a:srgbClr val="7D3117"/>
                  </a:solidFill>
                  <a:ln w="952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grpSp>
                <p:nvGrpSpPr>
                  <p:cNvPr id="498" name="组合 497"/>
                  <p:cNvGrpSpPr/>
                  <p:nvPr/>
                </p:nvGrpSpPr>
                <p:grpSpPr>
                  <a:xfrm>
                    <a:off x="8759193" y="2328199"/>
                    <a:ext cx="123911" cy="132674"/>
                    <a:chOff x="8759193" y="2328199"/>
                    <a:chExt cx="123911" cy="132674"/>
                  </a:xfrm>
                  <a:solidFill>
                    <a:srgbClr val="FFFFFF"/>
                  </a:solidFill>
                </p:grpSpPr>
                <p:sp>
                  <p:nvSpPr>
                    <p:cNvPr id="499" name="任意多边形 498"/>
                    <p:cNvSpPr/>
                    <p:nvPr/>
                  </p:nvSpPr>
                  <p:spPr>
                    <a:xfrm>
                      <a:off x="8803675" y="2352012"/>
                      <a:ext cx="79429" cy="108861"/>
                    </a:xfrm>
                    <a:custGeom>
                      <a:gdLst>
                        <a:gd name="connsiteX0" fmla="*/ 77148 w 79429"/>
                        <a:gd name="connsiteY0" fmla="*/ 23141 h 108861"/>
                        <a:gd name="connsiteX1" fmla="*/ 27999 w 79429"/>
                        <a:gd name="connsiteY1" fmla="*/ 101723 h 108861"/>
                        <a:gd name="connsiteX2" fmla="*/ 7140 w 79429"/>
                        <a:gd name="connsiteY2" fmla="*/ 106580 h 108861"/>
                        <a:gd name="connsiteX3" fmla="*/ 7140 w 79429"/>
                        <a:gd name="connsiteY3" fmla="*/ 106580 h 108861"/>
                        <a:gd name="connsiteX4" fmla="*/ 2282 w 79429"/>
                        <a:gd name="connsiteY4" fmla="*/ 85721 h 108861"/>
                        <a:gd name="connsiteX5" fmla="*/ 51430 w 79429"/>
                        <a:gd name="connsiteY5" fmla="*/ 7139 h 108861"/>
                        <a:gd name="connsiteX6" fmla="*/ 72290 w 79429"/>
                        <a:gd name="connsiteY6" fmla="*/ 2282 h 108861"/>
                        <a:gd name="connsiteX7" fmla="*/ 72290 w 79429"/>
                        <a:gd name="connsiteY7" fmla="*/ 2282 h 108861"/>
                        <a:gd name="connsiteX8" fmla="*/ 77148 w 79429"/>
                        <a:gd name="connsiteY8" fmla="*/ 23141 h 108861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</a:cxnLst>
                      <a:rect l="l" t="t" r="r" b="b"/>
                      <a:pathLst>
                        <a:path w="79429" h="108861">
                          <a:moveTo>
                            <a:pt x="77148" y="23141"/>
                          </a:moveTo>
                          <a:lnTo>
                            <a:pt x="27999" y="101723"/>
                          </a:lnTo>
                          <a:cubicBezTo>
                            <a:pt x="23522" y="108866"/>
                            <a:pt x="14188" y="110962"/>
                            <a:pt x="7140" y="106580"/>
                          </a:cubicBezTo>
                          <a:lnTo>
                            <a:pt x="7140" y="106580"/>
                          </a:lnTo>
                          <a:cubicBezTo>
                            <a:pt x="-4" y="102104"/>
                            <a:pt x="-2100" y="92769"/>
                            <a:pt x="2282" y="85721"/>
                          </a:cubicBezTo>
                          <a:lnTo>
                            <a:pt x="51430" y="7139"/>
                          </a:lnTo>
                          <a:cubicBezTo>
                            <a:pt x="55907" y="-4"/>
                            <a:pt x="65242" y="-2100"/>
                            <a:pt x="72290" y="2282"/>
                          </a:cubicBezTo>
                          <a:lnTo>
                            <a:pt x="72290" y="2282"/>
                          </a:lnTo>
                          <a:cubicBezTo>
                            <a:pt x="79434" y="6758"/>
                            <a:pt x="81530" y="16093"/>
                            <a:pt x="77148" y="23141"/>
                          </a:cubicBezTo>
                          <a:close/>
                        </a:path>
                      </a:pathLst>
                    </a:custGeom>
                    <a:solidFill>
                      <a:srgbClr val="FFFFFF"/>
                    </a:solidFill>
                    <a:ln w="9525" cap="flat">
                      <a:noFill/>
                      <a:prstDash val="solid"/>
                      <a:miter/>
                    </a:ln>
                  </p:spPr>
                  <p:txBody>
                    <a:bodyPr rtlCol="0" anchor="ctr"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500" name="任意多边形 499"/>
                    <p:cNvSpPr/>
                    <p:nvPr/>
                  </p:nvSpPr>
                  <p:spPr>
                    <a:xfrm>
                      <a:off x="8759193" y="2328199"/>
                      <a:ext cx="79471" cy="108861"/>
                    </a:xfrm>
                    <a:custGeom>
                      <a:gdLst>
                        <a:gd name="connsiteX0" fmla="*/ 77148 w 79471"/>
                        <a:gd name="connsiteY0" fmla="*/ 23141 h 108861"/>
                        <a:gd name="connsiteX1" fmla="*/ 27999 w 79471"/>
                        <a:gd name="connsiteY1" fmla="*/ 101723 h 108861"/>
                        <a:gd name="connsiteX2" fmla="*/ 7139 w 79471"/>
                        <a:gd name="connsiteY2" fmla="*/ 106580 h 108861"/>
                        <a:gd name="connsiteX3" fmla="*/ 7139 w 79471"/>
                        <a:gd name="connsiteY3" fmla="*/ 106580 h 108861"/>
                        <a:gd name="connsiteX4" fmla="*/ 2282 w 79471"/>
                        <a:gd name="connsiteY4" fmla="*/ 85721 h 108861"/>
                        <a:gd name="connsiteX5" fmla="*/ 51431 w 79471"/>
                        <a:gd name="connsiteY5" fmla="*/ 7139 h 108861"/>
                        <a:gd name="connsiteX6" fmla="*/ 72290 w 79471"/>
                        <a:gd name="connsiteY6" fmla="*/ 2282 h 108861"/>
                        <a:gd name="connsiteX7" fmla="*/ 72290 w 79471"/>
                        <a:gd name="connsiteY7" fmla="*/ 2282 h 108861"/>
                        <a:gd name="connsiteX8" fmla="*/ 77148 w 79471"/>
                        <a:gd name="connsiteY8" fmla="*/ 23141 h 108861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</a:cxnLst>
                      <a:rect l="l" t="t" r="r" b="b"/>
                      <a:pathLst>
                        <a:path w="79471" h="108861">
                          <a:moveTo>
                            <a:pt x="77148" y="23141"/>
                          </a:moveTo>
                          <a:lnTo>
                            <a:pt x="27999" y="101723"/>
                          </a:lnTo>
                          <a:cubicBezTo>
                            <a:pt x="23522" y="108866"/>
                            <a:pt x="14188" y="110962"/>
                            <a:pt x="7139" y="106580"/>
                          </a:cubicBezTo>
                          <a:lnTo>
                            <a:pt x="7139" y="106580"/>
                          </a:lnTo>
                          <a:cubicBezTo>
                            <a:pt x="-5" y="102104"/>
                            <a:pt x="-2100" y="92769"/>
                            <a:pt x="2282" y="85721"/>
                          </a:cubicBezTo>
                          <a:lnTo>
                            <a:pt x="51431" y="7139"/>
                          </a:lnTo>
                          <a:cubicBezTo>
                            <a:pt x="55907" y="-4"/>
                            <a:pt x="65242" y="-2100"/>
                            <a:pt x="72290" y="2282"/>
                          </a:cubicBezTo>
                          <a:lnTo>
                            <a:pt x="72290" y="2282"/>
                          </a:lnTo>
                          <a:cubicBezTo>
                            <a:pt x="79434" y="6758"/>
                            <a:pt x="81625" y="16093"/>
                            <a:pt x="77148" y="23141"/>
                          </a:cubicBezTo>
                          <a:close/>
                        </a:path>
                      </a:pathLst>
                    </a:custGeom>
                    <a:solidFill>
                      <a:srgbClr val="FFFFFF"/>
                    </a:solidFill>
                    <a:ln w="9525" cap="flat">
                      <a:noFill/>
                      <a:prstDash val="solid"/>
                      <a:miter/>
                    </a:ln>
                  </p:spPr>
                  <p:txBody>
                    <a:bodyPr rtlCol="0" anchor="ctr"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</p:grpSp>
              <p:grpSp>
                <p:nvGrpSpPr>
                  <p:cNvPr id="501" name="组合 500"/>
                  <p:cNvGrpSpPr/>
                  <p:nvPr/>
                </p:nvGrpSpPr>
                <p:grpSpPr>
                  <a:xfrm>
                    <a:off x="8180545" y="2292407"/>
                    <a:ext cx="523875" cy="166375"/>
                    <a:chOff x="8180545" y="2292407"/>
                    <a:chExt cx="523875" cy="166375"/>
                  </a:xfrm>
                  <a:solidFill>
                    <a:srgbClr val="7D3117"/>
                  </a:solidFill>
                </p:grpSpPr>
                <p:sp>
                  <p:nvSpPr>
                    <p:cNvPr id="502" name="任意多边形 501"/>
                    <p:cNvSpPr/>
                    <p:nvPr/>
                  </p:nvSpPr>
                  <p:spPr>
                    <a:xfrm>
                      <a:off x="8328183" y="2377597"/>
                      <a:ext cx="376237" cy="38323"/>
                    </a:xfrm>
                    <a:custGeom>
                      <a:gdLst>
                        <a:gd name="connsiteX0" fmla="*/ 0 w 376237"/>
                        <a:gd name="connsiteY0" fmla="*/ 31179 h 38323"/>
                        <a:gd name="connsiteX1" fmla="*/ 93440 w 376237"/>
                        <a:gd name="connsiteY1" fmla="*/ 9081 h 38323"/>
                        <a:gd name="connsiteX2" fmla="*/ 189262 w 376237"/>
                        <a:gd name="connsiteY2" fmla="*/ 33 h 38323"/>
                        <a:gd name="connsiteX3" fmla="*/ 285369 w 376237"/>
                        <a:gd name="connsiteY3" fmla="*/ 7176 h 38323"/>
                        <a:gd name="connsiteX4" fmla="*/ 376238 w 376237"/>
                        <a:gd name="connsiteY4" fmla="*/ 38323 h 38323"/>
                        <a:gd name="connsiteX5" fmla="*/ 353663 w 376237"/>
                        <a:gd name="connsiteY5" fmla="*/ 30227 h 38323"/>
                        <a:gd name="connsiteX6" fmla="*/ 330804 w 376237"/>
                        <a:gd name="connsiteY6" fmla="*/ 23750 h 38323"/>
                        <a:gd name="connsiteX7" fmla="*/ 319374 w 376237"/>
                        <a:gd name="connsiteY7" fmla="*/ 20607 h 38323"/>
                        <a:gd name="connsiteX8" fmla="*/ 307658 w 376237"/>
                        <a:gd name="connsiteY8" fmla="*/ 18416 h 38323"/>
                        <a:gd name="connsiteX9" fmla="*/ 284226 w 376237"/>
                        <a:gd name="connsiteY9" fmla="*/ 14415 h 38323"/>
                        <a:gd name="connsiteX10" fmla="*/ 189452 w 376237"/>
                        <a:gd name="connsiteY10" fmla="*/ 9558 h 38323"/>
                        <a:gd name="connsiteX11" fmla="*/ 94488 w 376237"/>
                        <a:gd name="connsiteY11" fmla="*/ 16320 h 38323"/>
                        <a:gd name="connsiteX12" fmla="*/ 47149 w 376237"/>
                        <a:gd name="connsiteY12" fmla="*/ 22893 h 38323"/>
                        <a:gd name="connsiteX13" fmla="*/ 0 w 376237"/>
                        <a:gd name="connsiteY13" fmla="*/ 31179 h 38323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  <a:cxn ang="0">
                          <a:pos x="connsiteX10" y="connsiteY10"/>
                        </a:cxn>
                        <a:cxn ang="0">
                          <a:pos x="connsiteX11" y="connsiteY11"/>
                        </a:cxn>
                        <a:cxn ang="0">
                          <a:pos x="connsiteX12" y="connsiteY12"/>
                        </a:cxn>
                        <a:cxn ang="0">
                          <a:pos x="connsiteX13" y="connsiteY13"/>
                        </a:cxn>
                      </a:cxnLst>
                      <a:rect l="l" t="t" r="r" b="b"/>
                      <a:pathLst>
                        <a:path w="376237" h="38323">
                          <a:moveTo>
                            <a:pt x="0" y="31179"/>
                          </a:moveTo>
                          <a:cubicBezTo>
                            <a:pt x="30385" y="21178"/>
                            <a:pt x="61818" y="14415"/>
                            <a:pt x="93440" y="9081"/>
                          </a:cubicBezTo>
                          <a:cubicBezTo>
                            <a:pt x="125063" y="3843"/>
                            <a:pt x="157068" y="699"/>
                            <a:pt x="189262" y="33"/>
                          </a:cubicBezTo>
                          <a:cubicBezTo>
                            <a:pt x="221361" y="-253"/>
                            <a:pt x="253651" y="1271"/>
                            <a:pt x="285369" y="7176"/>
                          </a:cubicBezTo>
                          <a:cubicBezTo>
                            <a:pt x="316992" y="13272"/>
                            <a:pt x="348044" y="22893"/>
                            <a:pt x="376238" y="38323"/>
                          </a:cubicBezTo>
                          <a:cubicBezTo>
                            <a:pt x="368618" y="35656"/>
                            <a:pt x="361188" y="32989"/>
                            <a:pt x="353663" y="30227"/>
                          </a:cubicBezTo>
                          <a:cubicBezTo>
                            <a:pt x="346329" y="27084"/>
                            <a:pt x="338328" y="25845"/>
                            <a:pt x="330804" y="23750"/>
                          </a:cubicBezTo>
                          <a:lnTo>
                            <a:pt x="319374" y="20607"/>
                          </a:lnTo>
                          <a:cubicBezTo>
                            <a:pt x="315563" y="19654"/>
                            <a:pt x="311563" y="19178"/>
                            <a:pt x="307658" y="18416"/>
                          </a:cubicBezTo>
                          <a:cubicBezTo>
                            <a:pt x="299847" y="17082"/>
                            <a:pt x="292132" y="15463"/>
                            <a:pt x="284226" y="14415"/>
                          </a:cubicBezTo>
                          <a:cubicBezTo>
                            <a:pt x="252794" y="10415"/>
                            <a:pt x="221075" y="9177"/>
                            <a:pt x="189452" y="9558"/>
                          </a:cubicBezTo>
                          <a:cubicBezTo>
                            <a:pt x="157734" y="10034"/>
                            <a:pt x="126111" y="12891"/>
                            <a:pt x="94488" y="16320"/>
                          </a:cubicBezTo>
                          <a:cubicBezTo>
                            <a:pt x="78677" y="18035"/>
                            <a:pt x="62865" y="20321"/>
                            <a:pt x="47149" y="22893"/>
                          </a:cubicBezTo>
                          <a:cubicBezTo>
                            <a:pt x="31433" y="25179"/>
                            <a:pt x="15716" y="28131"/>
                            <a:pt x="0" y="31179"/>
                          </a:cubicBezTo>
                          <a:close/>
                        </a:path>
                      </a:pathLst>
                    </a:custGeom>
                    <a:solidFill>
                      <a:srgbClr val="7D3117"/>
                    </a:solidFill>
                    <a:ln w="9525" cap="flat">
                      <a:noFill/>
                      <a:prstDash val="solid"/>
                      <a:miter/>
                    </a:ln>
                  </p:spPr>
                  <p:txBody>
                    <a:bodyPr rtlCol="0" anchor="ctr"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503" name="任意多边形 502"/>
                    <p:cNvSpPr/>
                    <p:nvPr/>
                  </p:nvSpPr>
                  <p:spPr>
                    <a:xfrm>
                      <a:off x="8325801" y="2292407"/>
                      <a:ext cx="219075" cy="54456"/>
                    </a:xfrm>
                    <a:custGeom>
                      <a:gdLst>
                        <a:gd name="connsiteX0" fmla="*/ 0 w 219075"/>
                        <a:gd name="connsiteY0" fmla="*/ 54457 h 54456"/>
                        <a:gd name="connsiteX1" fmla="*/ 105537 w 219075"/>
                        <a:gd name="connsiteY1" fmla="*/ 11213 h 54456"/>
                        <a:gd name="connsiteX2" fmla="*/ 161925 w 219075"/>
                        <a:gd name="connsiteY2" fmla="*/ 1212 h 54456"/>
                        <a:gd name="connsiteX3" fmla="*/ 219075 w 219075"/>
                        <a:gd name="connsiteY3" fmla="*/ 2069 h 54456"/>
                        <a:gd name="connsiteX4" fmla="*/ 162878 w 219075"/>
                        <a:gd name="connsiteY4" fmla="*/ 8546 h 54456"/>
                        <a:gd name="connsiteX5" fmla="*/ 107918 w 219075"/>
                        <a:gd name="connsiteY5" fmla="*/ 20453 h 54456"/>
                        <a:gd name="connsiteX6" fmla="*/ 53721 w 219075"/>
                        <a:gd name="connsiteY6" fmla="*/ 36169 h 54456"/>
                        <a:gd name="connsiteX7" fmla="*/ 0 w 219075"/>
                        <a:gd name="connsiteY7" fmla="*/ 54457 h 54456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</a:cxnLst>
                      <a:rect l="l" t="t" r="r" b="b"/>
                      <a:pathLst>
                        <a:path w="219075" h="54456">
                          <a:moveTo>
                            <a:pt x="0" y="54457"/>
                          </a:moveTo>
                          <a:cubicBezTo>
                            <a:pt x="32671" y="34835"/>
                            <a:pt x="68580" y="21024"/>
                            <a:pt x="105537" y="11213"/>
                          </a:cubicBezTo>
                          <a:cubicBezTo>
                            <a:pt x="124016" y="6451"/>
                            <a:pt x="142970" y="3117"/>
                            <a:pt x="161925" y="1212"/>
                          </a:cubicBezTo>
                          <a:cubicBezTo>
                            <a:pt x="180975" y="-693"/>
                            <a:pt x="200216" y="-312"/>
                            <a:pt x="219075" y="2069"/>
                          </a:cubicBezTo>
                          <a:cubicBezTo>
                            <a:pt x="200025" y="3403"/>
                            <a:pt x="181452" y="5498"/>
                            <a:pt x="162878" y="8546"/>
                          </a:cubicBezTo>
                          <a:cubicBezTo>
                            <a:pt x="144399" y="11880"/>
                            <a:pt x="126016" y="15595"/>
                            <a:pt x="107918" y="20453"/>
                          </a:cubicBezTo>
                          <a:cubicBezTo>
                            <a:pt x="89726" y="25120"/>
                            <a:pt x="71724" y="30454"/>
                            <a:pt x="53721" y="36169"/>
                          </a:cubicBezTo>
                          <a:cubicBezTo>
                            <a:pt x="35814" y="41979"/>
                            <a:pt x="17907" y="47980"/>
                            <a:pt x="0" y="54457"/>
                          </a:cubicBezTo>
                          <a:close/>
                        </a:path>
                      </a:pathLst>
                    </a:custGeom>
                    <a:solidFill>
                      <a:srgbClr val="7D3117"/>
                    </a:solidFill>
                    <a:ln w="9525" cap="flat">
                      <a:noFill/>
                      <a:prstDash val="solid"/>
                      <a:miter/>
                    </a:ln>
                  </p:spPr>
                  <p:txBody>
                    <a:bodyPr rtlCol="0" anchor="ctr"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504" name="任意多边形 503"/>
                    <p:cNvSpPr/>
                    <p:nvPr/>
                  </p:nvSpPr>
                  <p:spPr>
                    <a:xfrm>
                      <a:off x="8206739" y="2392107"/>
                      <a:ext cx="85725" cy="66675"/>
                    </a:xfrm>
                    <a:custGeom>
                      <a:gdLst>
                        <a:gd name="connsiteX0" fmla="*/ 85725 w 85725"/>
                        <a:gd name="connsiteY0" fmla="*/ 0 h 66675"/>
                        <a:gd name="connsiteX1" fmla="*/ 42101 w 85725"/>
                        <a:gd name="connsiteY1" fmla="*/ 32766 h 66675"/>
                        <a:gd name="connsiteX2" fmla="*/ 0 w 85725"/>
                        <a:gd name="connsiteY2" fmla="*/ 66675 h 66675"/>
                        <a:gd name="connsiteX3" fmla="*/ 15526 w 85725"/>
                        <a:gd name="connsiteY3" fmla="*/ 43434 h 66675"/>
                        <a:gd name="connsiteX4" fmla="*/ 36481 w 85725"/>
                        <a:gd name="connsiteY4" fmla="*/ 25051 h 66675"/>
                        <a:gd name="connsiteX5" fmla="*/ 60103 w 85725"/>
                        <a:gd name="connsiteY5" fmla="*/ 10478 h 66675"/>
                        <a:gd name="connsiteX6" fmla="*/ 85725 w 85725"/>
                        <a:gd name="connsiteY6" fmla="*/ 0 h 66675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</a:cxnLst>
                      <a:rect l="l" t="t" r="r" b="b"/>
                      <a:pathLst>
                        <a:path w="85725" h="66675">
                          <a:moveTo>
                            <a:pt x="85725" y="0"/>
                          </a:moveTo>
                          <a:cubicBezTo>
                            <a:pt x="71438" y="11906"/>
                            <a:pt x="56579" y="22098"/>
                            <a:pt x="42101" y="32766"/>
                          </a:cubicBezTo>
                          <a:cubicBezTo>
                            <a:pt x="27527" y="43434"/>
                            <a:pt x="13335" y="53816"/>
                            <a:pt x="0" y="66675"/>
                          </a:cubicBezTo>
                          <a:cubicBezTo>
                            <a:pt x="3334" y="57912"/>
                            <a:pt x="9240" y="50292"/>
                            <a:pt x="15526" y="43434"/>
                          </a:cubicBezTo>
                          <a:cubicBezTo>
                            <a:pt x="21813" y="36481"/>
                            <a:pt x="29052" y="30671"/>
                            <a:pt x="36481" y="25051"/>
                          </a:cubicBezTo>
                          <a:cubicBezTo>
                            <a:pt x="44005" y="19622"/>
                            <a:pt x="51816" y="14764"/>
                            <a:pt x="60103" y="10478"/>
                          </a:cubicBezTo>
                          <a:cubicBezTo>
                            <a:pt x="68295" y="6382"/>
                            <a:pt x="76771" y="2572"/>
                            <a:pt x="85725" y="0"/>
                          </a:cubicBezTo>
                          <a:close/>
                        </a:path>
                      </a:pathLst>
                    </a:custGeom>
                    <a:solidFill>
                      <a:srgbClr val="7D3117"/>
                    </a:solidFill>
                    <a:ln w="9525" cap="flat">
                      <a:noFill/>
                      <a:prstDash val="solid"/>
                      <a:miter/>
                    </a:ln>
                  </p:spPr>
                  <p:txBody>
                    <a:bodyPr rtlCol="0" anchor="ctr"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505" name="任意多边形 504"/>
                    <p:cNvSpPr/>
                    <p:nvPr/>
                  </p:nvSpPr>
                  <p:spPr>
                    <a:xfrm>
                      <a:off x="8180545" y="2327814"/>
                      <a:ext cx="97631" cy="59531"/>
                    </a:xfrm>
                    <a:custGeom>
                      <a:gdLst>
                        <a:gd name="connsiteX0" fmla="*/ 97631 w 97631"/>
                        <a:gd name="connsiteY0" fmla="*/ 0 h 59531"/>
                        <a:gd name="connsiteX1" fmla="*/ 46006 w 97631"/>
                        <a:gd name="connsiteY1" fmla="*/ 26670 h 59531"/>
                        <a:gd name="connsiteX2" fmla="*/ 21336 w 97631"/>
                        <a:gd name="connsiteY2" fmla="*/ 40862 h 59531"/>
                        <a:gd name="connsiteX3" fmla="*/ 0 w 97631"/>
                        <a:gd name="connsiteY3" fmla="*/ 59531 h 59531"/>
                        <a:gd name="connsiteX4" fmla="*/ 16859 w 97631"/>
                        <a:gd name="connsiteY4" fmla="*/ 34957 h 59531"/>
                        <a:gd name="connsiteX5" fmla="*/ 41624 w 97631"/>
                        <a:gd name="connsiteY5" fmla="*/ 18288 h 59531"/>
                        <a:gd name="connsiteX6" fmla="*/ 68866 w 97631"/>
                        <a:gd name="connsiteY6" fmla="*/ 6763 h 59531"/>
                        <a:gd name="connsiteX7" fmla="*/ 97631 w 97631"/>
                        <a:gd name="connsiteY7" fmla="*/ 0 h 59531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</a:cxnLst>
                      <a:rect l="l" t="t" r="r" b="b"/>
                      <a:pathLst>
                        <a:path w="97631" h="59531">
                          <a:moveTo>
                            <a:pt x="97631" y="0"/>
                          </a:moveTo>
                          <a:cubicBezTo>
                            <a:pt x="80391" y="9620"/>
                            <a:pt x="62961" y="17717"/>
                            <a:pt x="46006" y="26670"/>
                          </a:cubicBezTo>
                          <a:cubicBezTo>
                            <a:pt x="37434" y="30956"/>
                            <a:pt x="29337" y="35814"/>
                            <a:pt x="21336" y="40862"/>
                          </a:cubicBezTo>
                          <a:cubicBezTo>
                            <a:pt x="13431" y="46101"/>
                            <a:pt x="5715" y="51530"/>
                            <a:pt x="0" y="59531"/>
                          </a:cubicBezTo>
                          <a:cubicBezTo>
                            <a:pt x="2191" y="49625"/>
                            <a:pt x="9430" y="41434"/>
                            <a:pt x="16859" y="34957"/>
                          </a:cubicBezTo>
                          <a:cubicBezTo>
                            <a:pt x="24384" y="28289"/>
                            <a:pt x="32861" y="22860"/>
                            <a:pt x="41624" y="18288"/>
                          </a:cubicBezTo>
                          <a:cubicBezTo>
                            <a:pt x="50483" y="13811"/>
                            <a:pt x="59531" y="9811"/>
                            <a:pt x="68866" y="6763"/>
                          </a:cubicBezTo>
                          <a:cubicBezTo>
                            <a:pt x="78296" y="3715"/>
                            <a:pt x="87821" y="1143"/>
                            <a:pt x="97631" y="0"/>
                          </a:cubicBezTo>
                          <a:close/>
                        </a:path>
                      </a:pathLst>
                    </a:custGeom>
                    <a:solidFill>
                      <a:srgbClr val="7D3117"/>
                    </a:solidFill>
                    <a:ln w="9525" cap="flat">
                      <a:noFill/>
                      <a:prstDash val="solid"/>
                      <a:miter/>
                    </a:ln>
                  </p:spPr>
                  <p:txBody>
                    <a:bodyPr rtlCol="0" anchor="ctr"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</p:grpSp>
            </p:grpSp>
            <p:grpSp>
              <p:nvGrpSpPr>
                <p:cNvPr id="506" name="组合 505"/>
                <p:cNvGrpSpPr/>
                <p:nvPr/>
              </p:nvGrpSpPr>
              <p:grpSpPr>
                <a:xfrm>
                  <a:off x="8163115" y="2462021"/>
                  <a:ext cx="755617" cy="371475"/>
                  <a:chOff x="8163115" y="2462021"/>
                  <a:chExt cx="755617" cy="371475"/>
                </a:xfrm>
                <a:solidFill>
                  <a:srgbClr val="FFFFFF"/>
                </a:solidFill>
              </p:grpSpPr>
              <p:sp>
                <p:nvSpPr>
                  <p:cNvPr id="507" name="任意多边形 506"/>
                  <p:cNvSpPr/>
                  <p:nvPr/>
                </p:nvSpPr>
                <p:spPr>
                  <a:xfrm>
                    <a:off x="8547258" y="2462021"/>
                    <a:ext cx="371475" cy="371475"/>
                  </a:xfrm>
                  <a:custGeom>
                    <a:gdLst>
                      <a:gd name="connsiteX0" fmla="*/ 185738 w 371475"/>
                      <a:gd name="connsiteY0" fmla="*/ 371475 h 371475"/>
                      <a:gd name="connsiteX1" fmla="*/ 0 w 371475"/>
                      <a:gd name="connsiteY1" fmla="*/ 185738 h 371475"/>
                      <a:gd name="connsiteX2" fmla="*/ 185738 w 371475"/>
                      <a:gd name="connsiteY2" fmla="*/ 0 h 371475"/>
                      <a:gd name="connsiteX3" fmla="*/ 371475 w 371475"/>
                      <a:gd name="connsiteY3" fmla="*/ 185738 h 371475"/>
                      <a:gd name="connsiteX4" fmla="*/ 185738 w 371475"/>
                      <a:gd name="connsiteY4" fmla="*/ 371475 h 371475"/>
                      <a:gd name="connsiteX5" fmla="*/ 185738 w 371475"/>
                      <a:gd name="connsiteY5" fmla="*/ 19050 h 371475"/>
                      <a:gd name="connsiteX6" fmla="*/ 19050 w 371475"/>
                      <a:gd name="connsiteY6" fmla="*/ 185738 h 371475"/>
                      <a:gd name="connsiteX7" fmla="*/ 185738 w 371475"/>
                      <a:gd name="connsiteY7" fmla="*/ 352425 h 371475"/>
                      <a:gd name="connsiteX8" fmla="*/ 352425 w 371475"/>
                      <a:gd name="connsiteY8" fmla="*/ 185738 h 371475"/>
                      <a:gd name="connsiteX9" fmla="*/ 185738 w 371475"/>
                      <a:gd name="connsiteY9" fmla="*/ 19050 h 37147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</a:cxnLst>
                    <a:rect l="l" t="t" r="r" b="b"/>
                    <a:pathLst>
                      <a:path w="371475" h="371475">
                        <a:moveTo>
                          <a:pt x="185738" y="371475"/>
                        </a:moveTo>
                        <a:cubicBezTo>
                          <a:pt x="83344" y="371475"/>
                          <a:pt x="0" y="288131"/>
                          <a:pt x="0" y="185738"/>
                        </a:cubicBezTo>
                        <a:cubicBezTo>
                          <a:pt x="0" y="83344"/>
                          <a:pt x="83344" y="0"/>
                          <a:pt x="185738" y="0"/>
                        </a:cubicBezTo>
                        <a:cubicBezTo>
                          <a:pt x="288131" y="0"/>
                          <a:pt x="371475" y="83344"/>
                          <a:pt x="371475" y="185738"/>
                        </a:cubicBezTo>
                        <a:cubicBezTo>
                          <a:pt x="371475" y="288131"/>
                          <a:pt x="288227" y="371475"/>
                          <a:pt x="185738" y="371475"/>
                        </a:cubicBezTo>
                        <a:close/>
                        <a:moveTo>
                          <a:pt x="185738" y="19050"/>
                        </a:moveTo>
                        <a:cubicBezTo>
                          <a:pt x="93822" y="19050"/>
                          <a:pt x="19050" y="93821"/>
                          <a:pt x="19050" y="185738"/>
                        </a:cubicBezTo>
                        <a:cubicBezTo>
                          <a:pt x="19050" y="277654"/>
                          <a:pt x="93822" y="352425"/>
                          <a:pt x="185738" y="352425"/>
                        </a:cubicBezTo>
                        <a:cubicBezTo>
                          <a:pt x="277654" y="352425"/>
                          <a:pt x="352425" y="277654"/>
                          <a:pt x="352425" y="185738"/>
                        </a:cubicBezTo>
                        <a:cubicBezTo>
                          <a:pt x="352425" y="93821"/>
                          <a:pt x="277654" y="19050"/>
                          <a:pt x="185738" y="19050"/>
                        </a:cubicBezTo>
                        <a:close/>
                      </a:path>
                    </a:pathLst>
                  </a:custGeom>
                  <a:solidFill>
                    <a:srgbClr val="FFFFFF"/>
                  </a:solidFill>
                  <a:ln w="952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508" name="任意多边形 507"/>
                  <p:cNvSpPr/>
                  <p:nvPr/>
                </p:nvSpPr>
                <p:spPr>
                  <a:xfrm>
                    <a:off x="8163115" y="2462021"/>
                    <a:ext cx="371475" cy="371475"/>
                  </a:xfrm>
                  <a:custGeom>
                    <a:gdLst>
                      <a:gd name="connsiteX0" fmla="*/ 185738 w 371475"/>
                      <a:gd name="connsiteY0" fmla="*/ 371475 h 371475"/>
                      <a:gd name="connsiteX1" fmla="*/ 0 w 371475"/>
                      <a:gd name="connsiteY1" fmla="*/ 185738 h 371475"/>
                      <a:gd name="connsiteX2" fmla="*/ 185738 w 371475"/>
                      <a:gd name="connsiteY2" fmla="*/ 0 h 371475"/>
                      <a:gd name="connsiteX3" fmla="*/ 371475 w 371475"/>
                      <a:gd name="connsiteY3" fmla="*/ 185738 h 371475"/>
                      <a:gd name="connsiteX4" fmla="*/ 185738 w 371475"/>
                      <a:gd name="connsiteY4" fmla="*/ 371475 h 371475"/>
                      <a:gd name="connsiteX5" fmla="*/ 185738 w 371475"/>
                      <a:gd name="connsiteY5" fmla="*/ 19050 h 371475"/>
                      <a:gd name="connsiteX6" fmla="*/ 19050 w 371475"/>
                      <a:gd name="connsiteY6" fmla="*/ 185738 h 371475"/>
                      <a:gd name="connsiteX7" fmla="*/ 185738 w 371475"/>
                      <a:gd name="connsiteY7" fmla="*/ 352425 h 371475"/>
                      <a:gd name="connsiteX8" fmla="*/ 352425 w 371475"/>
                      <a:gd name="connsiteY8" fmla="*/ 185738 h 371475"/>
                      <a:gd name="connsiteX9" fmla="*/ 185738 w 371475"/>
                      <a:gd name="connsiteY9" fmla="*/ 19050 h 37147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</a:cxnLst>
                    <a:rect l="l" t="t" r="r" b="b"/>
                    <a:pathLst>
                      <a:path w="371475" h="371475">
                        <a:moveTo>
                          <a:pt x="185738" y="371475"/>
                        </a:moveTo>
                        <a:cubicBezTo>
                          <a:pt x="83344" y="371475"/>
                          <a:pt x="0" y="288131"/>
                          <a:pt x="0" y="185738"/>
                        </a:cubicBezTo>
                        <a:cubicBezTo>
                          <a:pt x="0" y="83344"/>
                          <a:pt x="83344" y="0"/>
                          <a:pt x="185738" y="0"/>
                        </a:cubicBezTo>
                        <a:cubicBezTo>
                          <a:pt x="288131" y="0"/>
                          <a:pt x="371475" y="83344"/>
                          <a:pt x="371475" y="185738"/>
                        </a:cubicBezTo>
                        <a:cubicBezTo>
                          <a:pt x="371475" y="288131"/>
                          <a:pt x="288131" y="371475"/>
                          <a:pt x="185738" y="371475"/>
                        </a:cubicBezTo>
                        <a:close/>
                        <a:moveTo>
                          <a:pt x="185738" y="19050"/>
                        </a:moveTo>
                        <a:cubicBezTo>
                          <a:pt x="93821" y="19050"/>
                          <a:pt x="19050" y="93821"/>
                          <a:pt x="19050" y="185738"/>
                        </a:cubicBezTo>
                        <a:cubicBezTo>
                          <a:pt x="19050" y="277654"/>
                          <a:pt x="93821" y="352425"/>
                          <a:pt x="185738" y="352425"/>
                        </a:cubicBezTo>
                        <a:cubicBezTo>
                          <a:pt x="277653" y="352425"/>
                          <a:pt x="352425" y="277654"/>
                          <a:pt x="352425" y="185738"/>
                        </a:cubicBezTo>
                        <a:cubicBezTo>
                          <a:pt x="352425" y="93821"/>
                          <a:pt x="277653" y="19050"/>
                          <a:pt x="185738" y="19050"/>
                        </a:cubicBezTo>
                        <a:close/>
                      </a:path>
                    </a:pathLst>
                  </a:custGeom>
                  <a:solidFill>
                    <a:srgbClr val="FFFFFF"/>
                  </a:solidFill>
                  <a:ln w="952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509" name="任意多边形 508"/>
                  <p:cNvSpPr/>
                  <p:nvPr/>
                </p:nvSpPr>
                <p:spPr>
                  <a:xfrm>
                    <a:off x="8525065" y="2638234"/>
                    <a:ext cx="31718" cy="19050"/>
                  </a:xfrm>
                  <a:custGeom>
                    <a:gdLst>
                      <a:gd name="connsiteX0" fmla="*/ 0 w 31718"/>
                      <a:gd name="connsiteY0" fmla="*/ 0 h 19050"/>
                      <a:gd name="connsiteX1" fmla="*/ 31719 w 31718"/>
                      <a:gd name="connsiteY1" fmla="*/ 0 h 19050"/>
                      <a:gd name="connsiteX2" fmla="*/ 31719 w 31718"/>
                      <a:gd name="connsiteY2" fmla="*/ 19050 h 19050"/>
                      <a:gd name="connsiteX3" fmla="*/ 0 w 31718"/>
                      <a:gd name="connsiteY3" fmla="*/ 19050 h 19050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</a:cxnLst>
                    <a:rect l="l" t="t" r="r" b="b"/>
                    <a:pathLst>
                      <a:path w="31718" h="19050">
                        <a:moveTo>
                          <a:pt x="0" y="0"/>
                        </a:moveTo>
                        <a:lnTo>
                          <a:pt x="31719" y="0"/>
                        </a:lnTo>
                        <a:lnTo>
                          <a:pt x="31719" y="19050"/>
                        </a:lnTo>
                        <a:lnTo>
                          <a:pt x="0" y="19050"/>
                        </a:lnTo>
                        <a:close/>
                      </a:path>
                    </a:pathLst>
                  </a:custGeom>
                  <a:solidFill>
                    <a:srgbClr val="FFFFFF"/>
                  </a:solidFill>
                  <a:ln w="952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</p:grpSp>
        </p:grpSp>
      </p:grpSp>
      <p:sp>
        <p:nvSpPr>
          <p:cNvPr id="510" name="文本框 509"/>
          <p:cNvSpPr txBox="1"/>
          <p:nvPr>
            <p:custDataLst>
              <p:tags r:id="rId2"/>
            </p:custDataLst>
          </p:nvPr>
        </p:nvSpPr>
        <p:spPr>
          <a:xfrm>
            <a:off x="2759075" y="4714875"/>
            <a:ext cx="5796915" cy="1082983"/>
          </a:xfrm>
          <a:prstGeom prst="wedgeRoundRectCallout">
            <a:avLst>
              <a:gd name="adj1" fmla="val 41927"/>
              <a:gd name="adj2" fmla="val -78464"/>
              <a:gd name="adj3" fmla="val 16667"/>
            </a:avLst>
          </a:prstGeom>
          <a:noFill/>
          <a:ln>
            <a:solidFill>
              <a:schemeClr val="accent1"/>
            </a:solidFill>
          </a:ln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altLang="zh-CN" sz="2400"/>
              <a:t>   </a:t>
            </a:r>
            <a:r>
              <a:rPr lang="zh-CN" altLang="en-US" sz="2400"/>
              <a:t>真情需要用语言进行渲染，才能达到感动人的效果。</a:t>
            </a:r>
            <a:endParaRPr lang="zh-CN" altLang="en-US" sz="2400"/>
          </a:p>
        </p:txBody>
      </p:sp>
    </p:spTree>
    <p:custDataLst>
      <p:tags r:id="rId3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10" grpId="0"/>
      <p:bldP spid="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8"/>
          <p:cNvSpPr txBox="1"/>
          <p:nvPr/>
        </p:nvSpPr>
        <p:spPr>
          <a:xfrm>
            <a:off x="1537970" y="2289810"/>
            <a:ext cx="8755380" cy="2114550"/>
          </a:xfrm>
          <a:prstGeom prst="rect">
            <a:avLst/>
          </a:prstGeom>
          <a:ln>
            <a:solidFill>
              <a:srgbClr val="1D41D5"/>
            </a:solidFill>
          </a:ln>
        </p:spPr>
        <p:txBody>
          <a:bodyPr/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Tx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150000"/>
              </a:lnSpc>
              <a:spcBef>
                <a:spcPts val="500"/>
              </a:spcBef>
              <a:buFontTx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150000"/>
              </a:lnSpc>
              <a:spcBef>
                <a:spcPts val="500"/>
              </a:spcBef>
              <a:buFontTx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150000"/>
              </a:lnSpc>
              <a:spcBef>
                <a:spcPts val="500"/>
              </a:spcBef>
              <a:buFontTx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150000"/>
              </a:lnSpc>
              <a:spcBef>
                <a:spcPts val="500"/>
              </a:spcBef>
              <a:buFontTx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600" smtClean="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       </a:t>
            </a:r>
            <a:r>
              <a:rPr lang="en-US" altLang="zh-CN" sz="2600" smtClean="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   </a:t>
            </a:r>
            <a:r>
              <a:rPr lang="zh-CN" altLang="en-US" sz="2600" smtClean="0">
                <a:solidFill>
                  <a:srgbClr val="C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我</a:t>
            </a:r>
            <a:r>
              <a:rPr lang="zh-CN" altLang="en-US" sz="2600" smtClean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还记得</a:t>
            </a:r>
            <a:r>
              <a:rPr lang="zh-CN" altLang="en-US" sz="2600" smtClean="0">
                <a:solidFill>
                  <a:srgbClr val="C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我</a:t>
            </a:r>
            <a:r>
              <a:rPr lang="zh-CN" altLang="en-US" sz="2600" smtClean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的第一次盼望。那是一个星期天，从早晨到下午，一直到天色昏暗下去。</a:t>
            </a:r>
            <a:endParaRPr lang="zh-CN" altLang="en-US" sz="2600" smtClean="0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algn="r"/>
            <a:r>
              <a:rPr lang="en-US" altLang="zh-CN" sz="2600" smtClean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——</a:t>
            </a:r>
            <a:r>
              <a:rPr lang="en-US" altLang="zh-CN" sz="2600" smtClean="0"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《</a:t>
            </a:r>
            <a:r>
              <a:rPr lang="zh-CN" altLang="en-US" sz="2600" smtClean="0"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那个星期天</a:t>
            </a:r>
            <a:r>
              <a:rPr lang="en-US" altLang="zh-CN" sz="2600" smtClean="0"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》</a:t>
            </a:r>
            <a:endParaRPr lang="en-US" altLang="zh-CN" sz="2600" smtClean="0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1538605" y="4761865"/>
            <a:ext cx="8754745" cy="127254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rgbClr val="1D41D5"/>
            </a:solidFill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60000"/>
              </a:lnSpc>
            </a:pPr>
            <a:r>
              <a:rPr lang="en-US" altLang="zh-CN" sz="2400">
                <a:solidFill>
                  <a:srgbClr val="388574"/>
                </a:solidFill>
              </a:rPr>
              <a:t>      </a:t>
            </a:r>
            <a:r>
              <a:rPr lang="en-US" altLang="zh-CN" sz="2400">
                <a:solidFill>
                  <a:srgbClr val="C00000"/>
                </a:solidFill>
              </a:rPr>
              <a:t> </a:t>
            </a:r>
            <a:r>
              <a:rPr lang="zh-CN" altLang="en-US" sz="2400">
                <a:solidFill>
                  <a:srgbClr val="C00000"/>
                </a:solidFill>
              </a:rPr>
              <a:t>第一人称</a:t>
            </a:r>
            <a:r>
              <a:rPr lang="en-US" altLang="zh-CN" sz="2400">
                <a:solidFill>
                  <a:srgbClr val="C00000"/>
                </a:solidFill>
              </a:rPr>
              <a:t> “</a:t>
            </a:r>
            <a:r>
              <a:rPr lang="zh-CN" altLang="en-US" sz="2400">
                <a:solidFill>
                  <a:srgbClr val="C00000"/>
                </a:solidFill>
              </a:rPr>
              <a:t>我</a:t>
            </a:r>
            <a:r>
              <a:rPr lang="en-US" altLang="zh-CN" sz="2400">
                <a:solidFill>
                  <a:srgbClr val="C00000"/>
                </a:solidFill>
              </a:rPr>
              <a:t>”</a:t>
            </a:r>
            <a:r>
              <a:rPr lang="zh-CN" altLang="en-US" sz="2400">
                <a:solidFill>
                  <a:srgbClr val="C00000"/>
                </a:solidFill>
              </a:rPr>
              <a:t>，表明了下面的故事是真人真事，是作者自己的</a:t>
            </a:r>
            <a:r>
              <a:rPr lang="zh-CN" altLang="en-US" sz="2400" b="1">
                <a:solidFill>
                  <a:srgbClr val="C00000"/>
                </a:solidFill>
              </a:rPr>
              <a:t>亲身经历</a:t>
            </a:r>
            <a:r>
              <a:rPr lang="zh-CN" altLang="en-US" sz="2400">
                <a:solidFill>
                  <a:srgbClr val="C00000"/>
                </a:solidFill>
              </a:rPr>
              <a:t>，这样流露出的情感是真实的。</a:t>
            </a:r>
            <a:endParaRPr lang="zh-CN" altLang="en-US" sz="2400">
              <a:solidFill>
                <a:srgbClr val="C00000"/>
              </a:solidFill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1537970" y="1573530"/>
            <a:ext cx="8754745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solidFill>
                  <a:srgbClr val="FF0000"/>
                </a:solidFill>
              </a:rPr>
              <a:t>读一读，你觉得作者接下来要叙述的故事会流露真情吗？为什么？</a:t>
            </a:r>
            <a:endParaRPr lang="zh-CN" altLang="en-US" sz="240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组合 1"/>
          <p:cNvGrpSpPr/>
          <p:nvPr/>
        </p:nvGrpSpPr>
        <p:grpSpPr>
          <a:xfrm>
            <a:off x="1456055" y="1358265"/>
            <a:ext cx="9023350" cy="2771775"/>
            <a:chOff x="2684" y="1687"/>
            <a:chExt cx="14210" cy="4365"/>
          </a:xfrm>
        </p:grpSpPr>
        <p:sp>
          <p:nvSpPr>
            <p:cNvPr id="4" name="文本占位符 8"/>
            <p:cNvSpPr txBox="1"/>
            <p:nvPr/>
          </p:nvSpPr>
          <p:spPr>
            <a:xfrm>
              <a:off x="3033" y="1928"/>
              <a:ext cx="13511" cy="3667"/>
            </a:xfrm>
            <a:prstGeom prst="rect">
              <a:avLst/>
            </a:prstGeom>
          </p:spPr>
          <p:txBody>
            <a:bodyPr/>
            <a:lstStyle>
              <a:defPPr>
                <a:defRPr lang="zh-CN"/>
              </a:defPPr>
              <a:lvl1pPr marL="0" marR="0" indent="0" algn="l" defTabSz="914400" rtl="0" eaLnBrk="1" fontAlgn="auto" latinLnBrk="0" hangingPunct="1">
                <a:lnSpc>
                  <a:spcPct val="150000"/>
                </a:lnSpc>
                <a:spcBef>
                  <a:spcPts val="1000"/>
                </a:spcBef>
                <a:spcAft>
                  <a:spcPct val="0"/>
                </a:spcAft>
                <a:buClrTx/>
                <a:buSzTx/>
                <a:buFontTx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l" defTabSz="914400" rtl="0" eaLnBrk="1" latinLnBrk="0" hangingPunct="1">
                <a:lnSpc>
                  <a:spcPct val="150000"/>
                </a:lnSpc>
                <a:spcBef>
                  <a:spcPts val="500"/>
                </a:spcBef>
                <a:buFontTx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l" defTabSz="914400" rtl="0" eaLnBrk="1" latinLnBrk="0" hangingPunct="1">
                <a:lnSpc>
                  <a:spcPct val="150000"/>
                </a:lnSpc>
                <a:spcBef>
                  <a:spcPts val="500"/>
                </a:spcBef>
                <a:buFontTx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l" defTabSz="914400" rtl="0" eaLnBrk="1" latinLnBrk="0" hangingPunct="1">
                <a:lnSpc>
                  <a:spcPct val="150000"/>
                </a:lnSpc>
                <a:spcBef>
                  <a:spcPts val="500"/>
                </a:spcBef>
                <a:buFontTx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l" defTabSz="914400" rtl="0" eaLnBrk="1" latinLnBrk="0" hangingPunct="1">
                <a:lnSpc>
                  <a:spcPct val="150000"/>
                </a:lnSpc>
                <a:spcBef>
                  <a:spcPts val="500"/>
                </a:spcBef>
                <a:buFontTx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400" smtClean="0">
                  <a:latin typeface="微软雅黑" panose="020b0503020204020204" charset="-122"/>
                  <a:ea typeface="微软雅黑"/>
                  <a:cs typeface="微软雅黑" panose="020b0503020204020204" charset="-122"/>
                </a:rPr>
                <a:t>      </a:t>
              </a:r>
              <a:r>
                <a:rPr lang="en-US" altLang="zh-CN" sz="2400" smtClean="0">
                  <a:solidFill>
                    <a:srgbClr val="C00000"/>
                  </a:solidFill>
                  <a:latin typeface="微软雅黑" panose="020b0503020204020204" charset="-122"/>
                  <a:ea typeface="微软雅黑"/>
                  <a:cs typeface="微软雅黑" panose="020b0503020204020204" charset="-122"/>
                </a:rPr>
                <a:t>  </a:t>
              </a:r>
              <a:r>
                <a:rPr lang="zh-CN" altLang="en-US" sz="2400" smtClean="0">
                  <a:solidFill>
                    <a:srgbClr val="C00000"/>
                  </a:solidFill>
                  <a:latin typeface="微软雅黑" panose="020b0503020204020204" charset="-122"/>
                  <a:ea typeface="微软雅黑"/>
                  <a:cs typeface="微软雅黑" panose="020b0503020204020204" charset="-122"/>
                  <a:sym typeface="+mn-ea"/>
                </a:rPr>
                <a:t>去的尽管去了，来的尽管来着</a:t>
              </a:r>
              <a:r>
                <a:rPr lang="zh-CN" altLang="en-US" sz="2400" smtClean="0">
                  <a:solidFill>
                    <a:schemeClr val="tx1">
                      <a:lumMod val="65000"/>
                      <a:lumOff val="35000"/>
                    </a:schemeClr>
                  </a:solidFill>
                  <a:latin typeface="微软雅黑" panose="020b0503020204020204" charset="-122"/>
                  <a:ea typeface="微软雅黑"/>
                  <a:cs typeface="微软雅黑" panose="020b0503020204020204" charset="-122"/>
                  <a:sym typeface="+mn-ea"/>
                </a:rPr>
                <a:t>，去来的中间，又怎样地匆匆呢？早上我起来的时候，小屋里射进两三方斜斜的太阳。太阳他有脚啊，轻轻悄悄地挪移了，我也茫茫然跟着旋转。</a:t>
              </a:r>
              <a:endParaRPr lang="zh-CN" altLang="en-US" sz="2400" smtClean="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endParaRPr>
            </a:p>
            <a:p>
              <a:pPr algn="r"/>
              <a:r>
                <a:rPr lang="en-US" altLang="zh-CN" sz="2400" smtClean="0">
                  <a:solidFill>
                    <a:schemeClr val="tx1">
                      <a:lumMod val="65000"/>
                      <a:lumOff val="35000"/>
                    </a:schemeClr>
                  </a:solidFill>
                  <a:latin typeface="微软雅黑" panose="020b0503020204020204" charset="-122"/>
                  <a:ea typeface="微软雅黑"/>
                  <a:cs typeface="微软雅黑" panose="020b0503020204020204" charset="-122"/>
                  <a:sym typeface="+mn-ea"/>
                </a:rPr>
                <a:t>——</a:t>
              </a:r>
              <a:r>
                <a:rPr lang="zh-CN" altLang="en-US" sz="2400" smtClean="0">
                  <a:solidFill>
                    <a:schemeClr val="tx1">
                      <a:lumMod val="65000"/>
                      <a:lumOff val="35000"/>
                    </a:schemeClr>
                  </a:solidFill>
                  <a:latin typeface="微软雅黑" panose="020b0503020204020204" charset="-122"/>
                  <a:ea typeface="微软雅黑"/>
                  <a:cs typeface="微软雅黑" panose="020b0503020204020204" charset="-122"/>
                  <a:sym typeface="+mn-ea"/>
                </a:rPr>
                <a:t>《匆匆》</a:t>
              </a:r>
              <a:endParaRPr lang="zh-CN" altLang="en-US" sz="2400" smtClean="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endParaRPr>
            </a:p>
          </p:txBody>
        </p:sp>
        <p:sp>
          <p:nvSpPr>
            <p:cNvPr id="7" name="矩形 6"/>
            <p:cNvSpPr/>
            <p:nvPr/>
          </p:nvSpPr>
          <p:spPr>
            <a:xfrm>
              <a:off x="2684" y="1687"/>
              <a:ext cx="14210" cy="4365"/>
            </a:xfrm>
            <a:prstGeom prst="rect">
              <a:avLst/>
            </a:prstGeom>
            <a:noFill/>
            <a:ln w="38100">
              <a:solidFill>
                <a:srgbClr val="1D41D5"/>
              </a:solidFill>
              <a:prstDash val="soli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b="1"/>
            </a:p>
          </p:txBody>
        </p:sp>
      </p:grpSp>
      <p:sp>
        <p:nvSpPr>
          <p:cNvPr id="10" name="文本框 9"/>
          <p:cNvSpPr txBox="1"/>
          <p:nvPr/>
        </p:nvSpPr>
        <p:spPr>
          <a:xfrm>
            <a:off x="1456690" y="4700905"/>
            <a:ext cx="9271635" cy="119888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rgbClr val="1D41D5"/>
            </a:solidFill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400"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  </a:t>
            </a:r>
            <a:r>
              <a:rPr lang="en-US" altLang="zh-CN" sz="2400">
                <a:solidFill>
                  <a:srgbClr val="C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   “</a:t>
            </a:r>
            <a:r>
              <a:rPr lang="zh-CN" altLang="en-US" sz="2400">
                <a:solidFill>
                  <a:srgbClr val="C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 去的尽管去了，来的尽管来着</a:t>
            </a:r>
            <a:r>
              <a:rPr lang="en-US" altLang="zh-CN" sz="2400">
                <a:solidFill>
                  <a:srgbClr val="C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”</a:t>
            </a:r>
            <a:r>
              <a:rPr lang="zh-CN" altLang="en-US" sz="2400">
                <a:solidFill>
                  <a:srgbClr val="C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，时光的流逝是我们无法阻挡的，符合</a:t>
            </a:r>
            <a:r>
              <a:rPr lang="zh-CN" altLang="en-US" sz="2400" b="1">
                <a:solidFill>
                  <a:srgbClr val="C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客观实际</a:t>
            </a:r>
            <a:r>
              <a:rPr lang="zh-CN" altLang="en-US" sz="2400">
                <a:solidFill>
                  <a:srgbClr val="C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，这样流露出的情感也是真实的。</a:t>
            </a:r>
            <a:endParaRPr lang="zh-CN" altLang="en-US" sz="2400">
              <a:solidFill>
                <a:srgbClr val="C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1456690" y="727710"/>
            <a:ext cx="7997190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solidFill>
                  <a:srgbClr val="FF0000"/>
                </a:solidFill>
              </a:rPr>
              <a:t>读一读，你觉得作者流露的情感是真情吗？为什么？</a:t>
            </a:r>
            <a:endParaRPr lang="zh-CN" altLang="en-US" sz="240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/>
          <p:nvPr/>
        </p:nvSpPr>
        <p:spPr>
          <a:xfrm>
            <a:off x="1" y="1708817"/>
            <a:ext cx="12196481" cy="4092565"/>
          </a:xfrm>
          <a:prstGeom prst="rect">
            <a:avLst/>
          </a:prstGeom>
          <a:solidFill>
            <a:schemeClr val="bg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b="1"/>
          </a:p>
        </p:txBody>
      </p:sp>
      <p:sp>
        <p:nvSpPr>
          <p:cNvPr id="4" name="文本占位符 8"/>
          <p:cNvSpPr txBox="1"/>
          <p:nvPr/>
        </p:nvSpPr>
        <p:spPr>
          <a:xfrm>
            <a:off x="1149985" y="2156460"/>
            <a:ext cx="9952355" cy="193738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Tx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150000"/>
              </a:lnSpc>
              <a:spcBef>
                <a:spcPts val="500"/>
              </a:spcBef>
              <a:buFontTx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150000"/>
              </a:lnSpc>
              <a:spcBef>
                <a:spcPts val="500"/>
              </a:spcBef>
              <a:buFontTx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150000"/>
              </a:lnSpc>
              <a:spcBef>
                <a:spcPts val="500"/>
              </a:spcBef>
              <a:buFontTx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150000"/>
              </a:lnSpc>
              <a:spcBef>
                <a:spcPts val="500"/>
              </a:spcBef>
              <a:buFontTx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mtClean="0"/>
              <a:t>    </a:t>
            </a:r>
            <a:r>
              <a:rPr lang="en-US" altLang="zh-CN" sz="2400" smtClean="0"/>
              <a:t> </a:t>
            </a:r>
            <a:r>
              <a:rPr lang="en-US" altLang="zh-CN" sz="2400" smtClean="0">
                <a:sym typeface="+mn-ea"/>
              </a:rPr>
              <a:t>     </a:t>
            </a:r>
            <a:r>
              <a:rPr lang="zh-CN" altLang="en-US" sz="2400" smtClean="0">
                <a:solidFill>
                  <a:srgbClr val="C00000"/>
                </a:solidFill>
                <a:sym typeface="+mn-ea"/>
              </a:rPr>
              <a:t>洗手的时候</a:t>
            </a:r>
            <a:r>
              <a:rPr lang="zh-CN" altLang="en-US" sz="2400" smtClean="0">
                <a:sym typeface="+mn-ea"/>
              </a:rPr>
              <a:t>，</a:t>
            </a:r>
            <a:r>
              <a:rPr lang="zh-CN" altLang="en-US" sz="2400" smtClean="0">
                <a:solidFill>
                  <a:schemeClr val="tx1">
                    <a:lumMod val="65000"/>
                    <a:lumOff val="35000"/>
                  </a:schemeClr>
                </a:solidFill>
                <a:sym typeface="+mn-ea"/>
              </a:rPr>
              <a:t>日子从水盆里过去；</a:t>
            </a:r>
            <a:r>
              <a:rPr lang="zh-CN" altLang="en-US" sz="2400" smtClean="0">
                <a:solidFill>
                  <a:srgbClr val="C00000"/>
                </a:solidFill>
                <a:sym typeface="+mn-ea"/>
              </a:rPr>
              <a:t>吃饭的时候</a:t>
            </a:r>
            <a:r>
              <a:rPr lang="zh-CN" altLang="en-US" sz="2400" smtClean="0">
                <a:solidFill>
                  <a:schemeClr val="tx1">
                    <a:lumMod val="65000"/>
                    <a:lumOff val="35000"/>
                  </a:schemeClr>
                </a:solidFill>
                <a:sym typeface="+mn-ea"/>
              </a:rPr>
              <a:t>，日子从饭碗里过去；</a:t>
            </a:r>
            <a:r>
              <a:rPr lang="zh-CN" altLang="en-US" sz="2400" smtClean="0">
                <a:solidFill>
                  <a:srgbClr val="C00000"/>
                </a:solidFill>
                <a:sym typeface="+mn-ea"/>
              </a:rPr>
              <a:t>默默时，</a:t>
            </a:r>
            <a:r>
              <a:rPr lang="zh-CN" altLang="en-US" sz="2400" smtClean="0">
                <a:solidFill>
                  <a:schemeClr val="tx1">
                    <a:lumMod val="65000"/>
                    <a:lumOff val="35000"/>
                  </a:schemeClr>
                </a:solidFill>
                <a:sym typeface="+mn-ea"/>
              </a:rPr>
              <a:t>便从凝然的双眼前过去；我觉察他去得匆匆了，</a:t>
            </a:r>
            <a:r>
              <a:rPr lang="zh-CN" altLang="en-US" sz="2400" smtClean="0">
                <a:solidFill>
                  <a:srgbClr val="C00000"/>
                </a:solidFill>
                <a:sym typeface="+mn-ea"/>
              </a:rPr>
              <a:t>伸出手遮挽时</a:t>
            </a:r>
            <a:r>
              <a:rPr lang="zh-CN" altLang="en-US" sz="2400" smtClean="0">
                <a:solidFill>
                  <a:schemeClr val="tx1">
                    <a:lumMod val="65000"/>
                    <a:lumOff val="35000"/>
                  </a:schemeClr>
                </a:solidFill>
                <a:sym typeface="+mn-ea"/>
              </a:rPr>
              <a:t>，他又从遮挽的手边过去</a:t>
            </a:r>
            <a:r>
              <a:rPr lang="en-US" altLang="zh-CN" sz="2400" smtClean="0">
                <a:solidFill>
                  <a:schemeClr val="tx1">
                    <a:lumMod val="65000"/>
                    <a:lumOff val="35000"/>
                  </a:schemeClr>
                </a:solidFill>
                <a:sym typeface="+mn-ea"/>
              </a:rPr>
              <a:t>……</a:t>
            </a:r>
            <a:endParaRPr lang="en-US" altLang="zh-CN" sz="2400" smtClean="0">
              <a:solidFill>
                <a:schemeClr val="tx1">
                  <a:lumMod val="65000"/>
                  <a:lumOff val="35000"/>
                </a:schemeClr>
              </a:solidFill>
              <a:sym typeface="+mn-ea"/>
            </a:endParaRPr>
          </a:p>
        </p:txBody>
      </p:sp>
      <p:sp>
        <p:nvSpPr>
          <p:cNvPr id="7" name="矩形 6"/>
          <p:cNvSpPr/>
          <p:nvPr/>
        </p:nvSpPr>
        <p:spPr>
          <a:xfrm>
            <a:off x="970915" y="2156460"/>
            <a:ext cx="10309860" cy="1912620"/>
          </a:xfrm>
          <a:prstGeom prst="rect">
            <a:avLst/>
          </a:prstGeom>
          <a:noFill/>
          <a:ln w="38100">
            <a:solidFill>
              <a:schemeClr val="tx1">
                <a:lumMod val="50000"/>
                <a:lumOff val="5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b="1"/>
          </a:p>
        </p:txBody>
      </p:sp>
      <p:sp>
        <p:nvSpPr>
          <p:cNvPr id="10" name="文本框 9"/>
          <p:cNvSpPr txBox="1"/>
          <p:nvPr/>
        </p:nvSpPr>
        <p:spPr>
          <a:xfrm>
            <a:off x="970915" y="4454525"/>
            <a:ext cx="10408920" cy="128016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rgbClr val="1D41D5"/>
            </a:solidFill>
          </a:ln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0000"/>
              </a:lnSpc>
            </a:pPr>
            <a:r>
              <a:rPr lang="en-US" altLang="zh-CN" sz="2400"/>
              <a:t>    </a:t>
            </a:r>
            <a:r>
              <a:rPr lang="en-US" altLang="zh-CN" sz="2400">
                <a:solidFill>
                  <a:srgbClr val="FF0000"/>
                </a:solidFill>
              </a:rPr>
              <a:t> </a:t>
            </a:r>
            <a:r>
              <a:rPr lang="zh-CN" altLang="en-US" sz="2400">
                <a:solidFill>
                  <a:srgbClr val="C00000"/>
                </a:solidFill>
              </a:rPr>
              <a:t> </a:t>
            </a:r>
            <a:r>
              <a:rPr lang="zh-CN" sz="2400">
                <a:solidFill>
                  <a:srgbClr val="C00000"/>
                </a:solidFill>
              </a:rPr>
              <a:t>通过</a:t>
            </a:r>
            <a:r>
              <a:rPr lang="en-US" altLang="zh-CN" sz="2400">
                <a:solidFill>
                  <a:srgbClr val="C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对</a:t>
            </a:r>
            <a:r>
              <a:rPr lang="zh-CN" sz="2400" b="1">
                <a:solidFill>
                  <a:srgbClr val="FF0000"/>
                </a:solidFill>
              </a:rPr>
              <a:t>细节</a:t>
            </a:r>
            <a:r>
              <a:rPr lang="zh-CN" sz="2400">
                <a:solidFill>
                  <a:srgbClr val="C00000"/>
                </a:solidFill>
              </a:rPr>
              <a:t>和</a:t>
            </a:r>
            <a:r>
              <a:rPr lang="zh-CN" sz="2400" b="1">
                <a:solidFill>
                  <a:srgbClr val="FF0000"/>
                </a:solidFill>
              </a:rPr>
              <a:t>动作</a:t>
            </a:r>
            <a:r>
              <a:rPr lang="zh-CN" sz="2400">
                <a:solidFill>
                  <a:srgbClr val="C00000"/>
                </a:solidFill>
              </a:rPr>
              <a:t>的描写，用时光飞逝的真实情景，写出了作者对时光流逝的感伤与无奈。</a:t>
            </a:r>
            <a:endParaRPr lang="zh-CN" sz="2400">
              <a:solidFill>
                <a:srgbClr val="C00000"/>
              </a:solidFill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1071245" y="1075055"/>
            <a:ext cx="7715250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solidFill>
                  <a:srgbClr val="FF0000"/>
                </a:solidFill>
                <a:sym typeface="+mn-ea"/>
              </a:rPr>
              <a:t>读一读，思考作者是通过什么方法来表现真情的？</a:t>
            </a:r>
            <a:endParaRPr lang="zh-CN" altLang="en-US" sz="2400">
              <a:solidFill>
                <a:srgbClr val="FF0000"/>
              </a:solidFill>
              <a:sym typeface="+mn-ea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" name="AutoShape 3"/>
          <p:cNvSpPr>
            <a:spLocks noChangeAspect="1" noChangeArrowheads="1" noTextEdit="1"/>
          </p:cNvSpPr>
          <p:nvPr/>
        </p:nvSpPr>
        <p:spPr bwMode="auto">
          <a:xfrm>
            <a:off x="7300913" y="5964238"/>
            <a:ext cx="484187" cy="493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AutoShape 7"/>
          <p:cNvSpPr>
            <a:spLocks noChangeAspect="1" noChangeArrowheads="1" noTextEdit="1"/>
          </p:cNvSpPr>
          <p:nvPr/>
        </p:nvSpPr>
        <p:spPr bwMode="auto">
          <a:xfrm>
            <a:off x="7399338" y="5194300"/>
            <a:ext cx="484187" cy="495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5" name="AutoShape 11"/>
          <p:cNvSpPr>
            <a:spLocks noChangeAspect="1" noChangeArrowheads="1" noTextEdit="1"/>
          </p:cNvSpPr>
          <p:nvPr/>
        </p:nvSpPr>
        <p:spPr bwMode="auto">
          <a:xfrm>
            <a:off x="5940425" y="5489575"/>
            <a:ext cx="484188" cy="495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8" name="文本框 57"/>
          <p:cNvSpPr txBox="1"/>
          <p:nvPr/>
        </p:nvSpPr>
        <p:spPr>
          <a:xfrm>
            <a:off x="1124585" y="1882775"/>
            <a:ext cx="7685405" cy="3206115"/>
          </a:xfrm>
          <a:prstGeom prst="rect">
            <a:avLst/>
          </a:prstGeom>
          <a:noFill/>
          <a:ln>
            <a:solidFill>
              <a:srgbClr val="7030A0"/>
            </a:solidFill>
          </a:ln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800" smtClean="0">
                <a:latin typeface="微软雅黑" panose="020b0503020204020204" charset="-122"/>
                <a:ea typeface="微软雅黑"/>
              </a:rPr>
              <a:t>    </a:t>
            </a:r>
            <a:r>
              <a:rPr lang="zh-CN" altLang="en-US" sz="2800" smtClean="0">
                <a:solidFill>
                  <a:srgbClr val="FF0000"/>
                </a:solidFill>
                <a:latin typeface="微软雅黑" panose="020b0503020204020204" charset="-122"/>
                <a:ea typeface="微软雅黑"/>
              </a:rPr>
              <a:t>有</a:t>
            </a:r>
            <a:r>
              <a:rPr lang="zh-CN" altLang="en-US" sz="2800">
                <a:solidFill>
                  <a:srgbClr val="FF0000"/>
                </a:solidFill>
                <a:latin typeface="微软雅黑" panose="020b0503020204020204" charset="-122"/>
                <a:ea typeface="微软雅黑"/>
              </a:rPr>
              <a:t>谁知道我心里的痛</a:t>
            </a:r>
            <a:r>
              <a:rPr lang="en-US" altLang="zh-CN" sz="2800">
                <a:solidFill>
                  <a:srgbClr val="FF0000"/>
                </a:solidFill>
                <a:latin typeface="微软雅黑" panose="020b0503020204020204" charset="-122"/>
                <a:ea typeface="微软雅黑"/>
              </a:rPr>
              <a:t>!</a:t>
            </a:r>
            <a:r>
              <a:rPr lang="zh-CN" altLang="en-US" sz="2800">
                <a:solidFill>
                  <a:srgbClr val="FF0000"/>
                </a:solidFill>
                <a:latin typeface="微软雅黑" panose="020b0503020204020204" charset="-122"/>
                <a:ea typeface="微软雅黑"/>
              </a:rPr>
              <a:t>唉，语文课，在我深深喜爱上你的时候，我就要离开你了，我将要接受另一种完全不同的外语教育了，想到这里，我噙着泪。</a:t>
            </a:r>
            <a:r>
              <a:rPr lang="zh-CN" altLang="en-US" sz="2800">
                <a:latin typeface="微软雅黑" panose="020b0503020204020204" charset="-122"/>
                <a:ea typeface="微软雅黑"/>
              </a:rPr>
              <a:t>坐在我旁边的叶志聪看见，大惊说：“张先生，陈小允哭啦</a:t>
            </a:r>
            <a:r>
              <a:rPr lang="en-US" altLang="zh-CN" sz="2800">
                <a:latin typeface="微软雅黑" panose="020b0503020204020204" charset="-122"/>
                <a:ea typeface="微软雅黑"/>
              </a:rPr>
              <a:t>!”</a:t>
            </a:r>
            <a:endParaRPr lang="zh-CN" altLang="en-US" sz="2800">
              <a:latin typeface="微软雅黑" panose="020b0503020204020204" charset="-122"/>
              <a:ea typeface="微软雅黑"/>
            </a:endParaRPr>
          </a:p>
        </p:txBody>
      </p:sp>
      <p:sp>
        <p:nvSpPr>
          <p:cNvPr id="81" name="文本框 80"/>
          <p:cNvSpPr txBox="1"/>
          <p:nvPr/>
        </p:nvSpPr>
        <p:spPr>
          <a:xfrm rot="21101680">
            <a:off x="9337040" y="3484880"/>
            <a:ext cx="1826260" cy="58483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1"/>
            </a:solidFill>
          </a:ln>
          <a:effectLst>
            <a:outerShdw blurRad="50800" dist="889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smtClean="0">
                <a:solidFill>
                  <a:srgbClr val="FF0000"/>
                </a:solidFill>
                <a:latin typeface="微软雅黑" panose="020b0503020204020204" charset="-122"/>
                <a:ea typeface="微软雅黑"/>
              </a:rPr>
              <a:t>直接抒情</a:t>
            </a:r>
            <a:endParaRPr lang="zh-CN" altLang="en-US" sz="3200" smtClean="0">
              <a:solidFill>
                <a:srgbClr val="FF0000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3" name="文本框 2"/>
          <p:cNvSpPr txBox="1"/>
          <p:nvPr>
            <p:custDataLst>
              <p:tags r:id="rId3"/>
            </p:custDataLst>
          </p:nvPr>
        </p:nvSpPr>
        <p:spPr>
          <a:xfrm>
            <a:off x="1109345" y="563245"/>
            <a:ext cx="8631555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solidFill>
                  <a:srgbClr val="FF0000"/>
                </a:solidFill>
                <a:sym typeface="+mn-ea"/>
              </a:rPr>
              <a:t>读一读，思考作者是怎样表现自己难过、沮丧的的心情？</a:t>
            </a:r>
            <a:endParaRPr lang="zh-CN" altLang="en-US" sz="2400">
              <a:solidFill>
                <a:srgbClr val="FF0000"/>
              </a:solidFill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8" grpId="0"/>
      <p:bldP spid="81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" name="AutoShape 3"/>
          <p:cNvSpPr>
            <a:spLocks noChangeAspect="1" noChangeArrowheads="1" noTextEdit="1"/>
          </p:cNvSpPr>
          <p:nvPr/>
        </p:nvSpPr>
        <p:spPr bwMode="auto">
          <a:xfrm>
            <a:off x="7300913" y="5964238"/>
            <a:ext cx="484187" cy="493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AutoShape 7"/>
          <p:cNvSpPr>
            <a:spLocks noChangeAspect="1" noChangeArrowheads="1" noTextEdit="1"/>
          </p:cNvSpPr>
          <p:nvPr/>
        </p:nvSpPr>
        <p:spPr bwMode="auto">
          <a:xfrm>
            <a:off x="7399338" y="5194300"/>
            <a:ext cx="484187" cy="495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5" name="AutoShape 11"/>
          <p:cNvSpPr>
            <a:spLocks noChangeAspect="1" noChangeArrowheads="1" noTextEdit="1"/>
          </p:cNvSpPr>
          <p:nvPr/>
        </p:nvSpPr>
        <p:spPr bwMode="auto">
          <a:xfrm>
            <a:off x="5940425" y="5489575"/>
            <a:ext cx="484188" cy="495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8" name="文本框 57"/>
          <p:cNvSpPr txBox="1"/>
          <p:nvPr/>
        </p:nvSpPr>
        <p:spPr>
          <a:xfrm>
            <a:off x="1202690" y="2465070"/>
            <a:ext cx="7943215" cy="2454275"/>
          </a:xfrm>
          <a:prstGeom prst="rect">
            <a:avLst/>
          </a:prstGeom>
          <a:noFill/>
          <a:ln>
            <a:solidFill>
              <a:srgbClr val="7030A0"/>
            </a:solidFill>
          </a:ln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800" smtClean="0">
                <a:latin typeface="微软雅黑" panose="020b0503020204020204" charset="-122"/>
                <a:ea typeface="微软雅黑"/>
              </a:rPr>
              <a:t>    </a:t>
            </a:r>
            <a:r>
              <a:rPr lang="en-US" altLang="zh-CN" sz="2800" smtClean="0">
                <a:latin typeface="微软雅黑" panose="020b0503020204020204" charset="-122"/>
                <a:ea typeface="微软雅黑"/>
              </a:rPr>
              <a:t>    </a:t>
            </a:r>
            <a:r>
              <a:rPr lang="zh-CN" altLang="en-US" sz="2800" smtClean="0">
                <a:latin typeface="微软雅黑" panose="020b0503020204020204" charset="-122"/>
                <a:ea typeface="微软雅黑"/>
              </a:rPr>
              <a:t>我</a:t>
            </a:r>
            <a:r>
              <a:rPr lang="zh-CN" altLang="en-US" sz="2800">
                <a:latin typeface="微软雅黑" panose="020b0503020204020204" charset="-122"/>
                <a:ea typeface="微软雅黑"/>
              </a:rPr>
              <a:t>感到</a:t>
            </a:r>
            <a:r>
              <a:rPr lang="zh-CN" altLang="en-US" sz="2800">
                <a:solidFill>
                  <a:srgbClr val="FF0000"/>
                </a:solidFill>
                <a:latin typeface="微软雅黑" panose="020b0503020204020204" charset="-122"/>
                <a:ea typeface="微软雅黑"/>
              </a:rPr>
              <a:t>母亲惊惶地甩了甩手上的水</a:t>
            </a:r>
            <a:r>
              <a:rPr lang="en-US" altLang="zh-CN" sz="2800">
                <a:solidFill>
                  <a:srgbClr val="FF0000"/>
                </a:solidFill>
                <a:latin typeface="微软雅黑" panose="020b0503020204020204" charset="-122"/>
                <a:ea typeface="微软雅黑"/>
              </a:rPr>
              <a:t>,</a:t>
            </a:r>
            <a:r>
              <a:rPr lang="zh-CN" altLang="en-US" sz="2800">
                <a:solidFill>
                  <a:srgbClr val="FF0000"/>
                </a:solidFill>
                <a:latin typeface="微软雅黑" panose="020b0503020204020204" charset="-122"/>
                <a:ea typeface="微软雅黑"/>
              </a:rPr>
              <a:t>把我拉过去拉进她的怀里</a:t>
            </a:r>
            <a:r>
              <a:rPr lang="zh-CN" altLang="en-US" sz="2800">
                <a:latin typeface="微软雅黑" panose="020b0503020204020204" charset="-122"/>
                <a:ea typeface="微软雅黑"/>
              </a:rPr>
              <a:t>。我听见母亲在说</a:t>
            </a:r>
            <a:r>
              <a:rPr lang="en-US" altLang="zh-CN" sz="2800">
                <a:latin typeface="微软雅黑" panose="020b0503020204020204" charset="-122"/>
                <a:ea typeface="微软雅黑"/>
              </a:rPr>
              <a:t>,</a:t>
            </a:r>
            <a:r>
              <a:rPr lang="zh-CN" altLang="en-US" sz="2800">
                <a:solidFill>
                  <a:srgbClr val="FF0000"/>
                </a:solidFill>
                <a:latin typeface="微软雅黑" panose="020b0503020204020204" charset="-122"/>
                <a:ea typeface="微软雅黑"/>
              </a:rPr>
              <a:t>一边亲吻着我一边不停地说</a:t>
            </a:r>
            <a:r>
              <a:rPr lang="en-US" altLang="zh-CN" sz="2800">
                <a:latin typeface="微软雅黑" panose="020b0503020204020204" charset="-122"/>
                <a:ea typeface="微软雅黑"/>
              </a:rPr>
              <a:t>:“</a:t>
            </a:r>
            <a:r>
              <a:rPr lang="zh-CN" altLang="en-US" sz="2800">
                <a:latin typeface="微软雅黑" panose="020b0503020204020204" charset="-122"/>
                <a:ea typeface="微软雅黑"/>
              </a:rPr>
              <a:t>噢</a:t>
            </a:r>
            <a:r>
              <a:rPr lang="en-US" altLang="zh-CN" sz="2800">
                <a:latin typeface="微软雅黑" panose="020b0503020204020204" charset="-122"/>
                <a:ea typeface="微软雅黑"/>
              </a:rPr>
              <a:t>,</a:t>
            </a:r>
            <a:r>
              <a:rPr lang="zh-CN" altLang="en-US" sz="2800">
                <a:latin typeface="微软雅黑" panose="020b0503020204020204" charset="-122"/>
                <a:ea typeface="微软雅黑"/>
              </a:rPr>
              <a:t>对不起</a:t>
            </a:r>
            <a:r>
              <a:rPr lang="en-US" altLang="zh-CN" sz="2800">
                <a:latin typeface="微软雅黑" panose="020b0503020204020204" charset="-122"/>
                <a:ea typeface="微软雅黑"/>
              </a:rPr>
              <a:t>,</a:t>
            </a:r>
            <a:r>
              <a:rPr lang="zh-CN" altLang="en-US" sz="2800">
                <a:latin typeface="微软雅黑" panose="020b0503020204020204" charset="-122"/>
                <a:ea typeface="微软雅黑"/>
              </a:rPr>
              <a:t>噢</a:t>
            </a:r>
            <a:r>
              <a:rPr lang="en-US" altLang="zh-CN" sz="2800">
                <a:latin typeface="微软雅黑" panose="020b0503020204020204" charset="-122"/>
                <a:ea typeface="微软雅黑"/>
              </a:rPr>
              <a:t>,</a:t>
            </a:r>
            <a:r>
              <a:rPr lang="zh-CN" altLang="en-US" sz="2800">
                <a:latin typeface="微软雅黑" panose="020b0503020204020204" charset="-122"/>
                <a:ea typeface="微软雅黑"/>
              </a:rPr>
              <a:t>对不起</a:t>
            </a:r>
            <a:r>
              <a:rPr lang="en-US" altLang="zh-CN" sz="2800">
                <a:latin typeface="微软雅黑" panose="020b0503020204020204" charset="-122"/>
                <a:ea typeface="微软雅黑"/>
              </a:rPr>
              <a:t>……”</a:t>
            </a:r>
            <a:endParaRPr lang="zh-CN" altLang="en-US" sz="2800">
              <a:latin typeface="微软雅黑" panose="020b0503020204020204" charset="-122"/>
              <a:ea typeface="微软雅黑"/>
            </a:endParaRPr>
          </a:p>
        </p:txBody>
      </p:sp>
      <p:sp>
        <p:nvSpPr>
          <p:cNvPr id="39" name="文本框 38"/>
          <p:cNvSpPr txBox="1"/>
          <p:nvPr/>
        </p:nvSpPr>
        <p:spPr>
          <a:xfrm rot="21101680">
            <a:off x="9493250" y="3685540"/>
            <a:ext cx="1826260" cy="58356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1"/>
            </a:solidFill>
          </a:ln>
          <a:effectLst>
            <a:outerShdw blurRad="50800" dist="889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smtClean="0">
                <a:solidFill>
                  <a:srgbClr val="FF0000"/>
                </a:solidFill>
                <a:latin typeface="微软雅黑" panose="020b0503020204020204" charset="-122"/>
                <a:ea typeface="微软雅黑"/>
              </a:rPr>
              <a:t>融情描写</a:t>
            </a:r>
            <a:endParaRPr lang="zh-CN" altLang="en-US" sz="3200">
              <a:latin typeface="微软雅黑" panose="020b0503020204020204" charset="-122"/>
              <a:ea typeface="微软雅黑"/>
            </a:endParaRPr>
          </a:p>
        </p:txBody>
      </p:sp>
      <p:sp>
        <p:nvSpPr>
          <p:cNvPr id="3" name="文本框 2"/>
          <p:cNvSpPr txBox="1"/>
          <p:nvPr>
            <p:custDataLst>
              <p:tags r:id="rId3"/>
            </p:custDataLst>
          </p:nvPr>
        </p:nvSpPr>
        <p:spPr>
          <a:xfrm>
            <a:off x="974725" y="1245870"/>
            <a:ext cx="9671685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solidFill>
                  <a:srgbClr val="FF0000"/>
                </a:solidFill>
                <a:sym typeface="+mn-ea"/>
              </a:rPr>
              <a:t>读一读，思考作者是怎样表现母亲对自己没有兑现承诺的自责和不安？</a:t>
            </a:r>
            <a:endParaRPr lang="zh-CN" altLang="en-US" sz="2400">
              <a:solidFill>
                <a:srgbClr val="FF0000"/>
              </a:solidFill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8" grpId="0"/>
      <p:bldP spid="39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https://d.book118.com/327040020126006042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"/>
</p:tagLst>
</file>

<file path=ppt/tags/tag12.xml><?xml version="1.0" encoding="utf-8"?>
<p:tagLst xmlns:p="http://schemas.openxmlformats.org/presentationml/2006/main">
  <p:tag name="KSO_WM_BEAUTIFY_FLAG" val=""/>
</p:tagLst>
</file>

<file path=ppt/tags/tag13.xml><?xml version="1.0" encoding="utf-8"?>
<p:tagLst xmlns:p="http://schemas.openxmlformats.org/presentationml/2006/main">
  <p:tag name="KSO_WM_BEAUTIFY_FLAG" val=""/>
</p:tagLst>
</file>

<file path=ppt/tags/tag14.xml><?xml version="1.0" encoding="utf-8"?>
<p:tagLst xmlns:p="http://schemas.openxmlformats.org/presentationml/2006/main">
  <p:tag name="KSO_WM_BEAUTIFY_FLAG" val=""/>
</p:tagLst>
</file>

<file path=ppt/tags/tag15.xml><?xml version="1.0" encoding="utf-8"?>
<p:tagLst xmlns:p="http://schemas.openxmlformats.org/presentationml/2006/main">
  <p:tag name="KSO_WM_BEAUTIFY_FLAG" val=""/>
</p:tagLst>
</file>

<file path=ppt/tags/tag16.xml><?xml version="1.0" encoding="utf-8"?>
<p:tagLst xmlns:p="http://schemas.openxmlformats.org/presentationml/2006/main">
  <p:tag name="KSO_WM_BEAUTIFY_FLAG" val=""/>
</p:tagLst>
</file>

<file path=ppt/tags/tag17.xml><?xml version="1.0" encoding="utf-8"?>
<p:tagLst xmlns:p="http://schemas.openxmlformats.org/presentationml/2006/main">
  <p:tag name="KSO_WM_BEAUTIFY_FLAG" val=""/>
</p:tagLst>
</file>

<file path=ppt/tags/tag18.xml><?xml version="1.0" encoding="utf-8"?>
<p:tagLst xmlns:p="http://schemas.openxmlformats.org/presentationml/2006/main">
  <p:tag name="KSO_WM_BEAUTIFY_FLAG" val=""/>
</p:tagLst>
</file>

<file path=ppt/tags/tag19.xml><?xml version="1.0" encoding="utf-8"?>
<p:tagLst xmlns:p="http://schemas.openxmlformats.org/presentationml/2006/main">
  <p:tag name="KSO_WM_BEAUTIFY_FLAG" val=""/>
</p:tagLst>
</file>

<file path=ppt/tags/tag20.xml><?xml version="1.0" encoding="utf-8"?>
<p:tagLst xmlns:p="http://schemas.openxmlformats.org/presentationml/2006/main">
  <p:tag name="KSO_WM_BEAUTIFY_FLAG" val=""/>
</p:tagLst>
</file>

<file path=ppt/tags/tag21.xml><?xml version="1.0" encoding="utf-8"?>
<p:tagLst xmlns:p="http://schemas.openxmlformats.org/presentationml/2006/main">
  <p:tag name="KSO_WM_BEAUTIFY_FLAG" val=""/>
</p:tagLst>
</file>

<file path=ppt/tags/tag22.xml><?xml version="1.0" encoding="utf-8"?>
<p:tagLst xmlns:p="http://schemas.openxmlformats.org/presentationml/2006/main">
  <p:tag name="KSO_WM_BEAUTIFY_FLAG" val=""/>
</p:tagLst>
</file>

<file path=ppt/tags/tag23.xml><?xml version="1.0" encoding="utf-8"?>
<p:tagLst xmlns:p="http://schemas.openxmlformats.org/presentationml/2006/main">
  <p:tag name="KSO_WM_BEAUTIFY_FLAG" val=""/>
</p:tagLst>
</file>

<file path=ppt/tags/tag24.xml><?xml version="1.0" encoding="utf-8"?>
<p:tagLst xmlns:p="http://schemas.openxmlformats.org/presentationml/2006/main">
  <p:tag name="KSO_WM_BEAUTIFY_FLAG" val=""/>
</p:tagLst>
</file>

<file path=ppt/tags/tag25.xml><?xml version="1.0" encoding="utf-8"?>
<p:tagLst xmlns:p="http://schemas.openxmlformats.org/presentationml/2006/main">
  <p:tag name="KSO_WM_BEAUTIFY_FLAG" val=""/>
</p:tagLst>
</file>

<file path=ppt/tags/tag26.xml><?xml version="1.0" encoding="utf-8"?>
<p:tagLst xmlns:p="http://schemas.openxmlformats.org/presentationml/2006/main">
  <p:tag name="KSO_WM_BEAUTIFY_FLAG" val=""/>
</p:tagLst>
</file>

<file path=ppt/tags/tag27.xml><?xml version="1.0" encoding="utf-8"?>
<p:tagLst xmlns:p="http://schemas.openxmlformats.org/presentationml/2006/main">
  <p:tag name="KSO_WM_BEAUTIFY_FLAG" val=""/>
</p:tagLst>
</file>

<file path=ppt/tags/tag28.xml><?xml version="1.0" encoding="utf-8"?>
<p:tagLst xmlns:p="http://schemas.openxmlformats.org/presentationml/2006/main">
  <p:tag name="KSO_WM_BEAUTIFY_FLAG" val="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35.xml><?xml version="1.0" encoding="utf-8"?>
<p:tagLst xmlns:p="http://schemas.openxmlformats.org/presentationml/2006/main">
  <p:tag name="ISLIDE.VECTOR" val="#245907;"/>
</p:tagLst>
</file>

<file path=ppt/tags/tag36.xml><?xml version="1.0" encoding="utf-8"?>
<p:tagLst xmlns:p="http://schemas.openxmlformats.org/presentationml/2006/main">
  <p:tag name="KSO_WM_BEAUTIFY_FLAG" val=""/>
</p:tagLst>
</file>

<file path=ppt/tags/tag37.xml><?xml version="1.0" encoding="utf-8"?>
<p:tagLst xmlns:p="http://schemas.openxmlformats.org/presentationml/2006/main">
  <p:tag name="KSO_WM_BEAUTIFY_FLAG" val=""/>
</p:tagLst>
</file>

<file path=ppt/tags/tag38.xml><?xml version="1.0" encoding="utf-8"?>
<p:tagLst xmlns:p="http://schemas.openxmlformats.org/presentationml/2006/main">
  <p:tag name="KSO_WM_BEAUTIFY_FLAG" val=""/>
</p:tagLst>
</file>

<file path=ppt/tags/tag39.xml><?xml version="1.0" encoding="utf-8"?>
<p:tagLst xmlns:p="http://schemas.openxmlformats.org/presentationml/2006/main">
  <p:tag name="KSO_WM_BEAUTIFY_FLAG" val=""/>
</p:tagLst>
</file>

<file path=ppt/tags/tag40.xml><?xml version="1.0" encoding="utf-8"?>
<p:tagLst xmlns:p="http://schemas.openxmlformats.org/presentationml/2006/main">
  <p:tag name="KSO_WM_BEAUTIFY_FLAG" val=""/>
</p:tagLst>
</file>

<file path=ppt/tags/tag41.xml><?xml version="1.0" encoding="utf-8"?>
<p:tagLst xmlns:p="http://schemas.openxmlformats.org/presentationml/2006/main">
  <p:tag name="KSO_WM_BEAUTIFY_FLAG" val=""/>
</p:tagLst>
</file>

<file path=ppt/tags/tag42.xml><?xml version="1.0" encoding="utf-8"?>
<p:tagLst xmlns:p="http://schemas.openxmlformats.org/presentationml/2006/main">
  <p:tag name="KSO_WM_BEAUTIFY_FLAG" val=""/>
</p:tagLst>
</file>

<file path=ppt/tags/tag43.xml><?xml version="1.0" encoding="utf-8"?>
<p:tagLst xmlns:p="http://schemas.openxmlformats.org/presentationml/2006/main">
  <p:tag name="PA" val="v3.0.1"/>
</p:tagLst>
</file>

<file path=ppt/tags/tag44.xml><?xml version="1.0" encoding="utf-8"?>
<p:tagLst xmlns:p="http://schemas.openxmlformats.org/presentationml/2006/main">
  <p:tag name="PA" val="v3.0.1"/>
</p:tagLst>
</file>

<file path=ppt/tags/tag45.xml><?xml version="1.0" encoding="utf-8"?>
<p:tagLst xmlns:p="http://schemas.openxmlformats.org/presentationml/2006/main">
  <p:tag name="PA" val="v3.0.1"/>
</p:tagLst>
</file>

<file path=ppt/tags/tag46.xml><?xml version="1.0" encoding="utf-8"?>
<p:tagLst xmlns:p="http://schemas.openxmlformats.org/presentationml/2006/main">
  <p:tag name="PA" val="v3.0.1"/>
</p:tagLst>
</file>

<file path=ppt/tags/tag47.xml><?xml version="1.0" encoding="utf-8"?>
<p:tagLst xmlns:p="http://schemas.openxmlformats.org/presentationml/2006/main">
  <p:tag name="PA" val="v3.0.1"/>
</p:tagLst>
</file>

<file path=ppt/tags/tag48.xml><?xml version="1.0" encoding="utf-8"?>
<p:tagLst xmlns:p="http://schemas.openxmlformats.org/presentationml/2006/main">
  <p:tag name="PA" val="v3.0.1"/>
</p:tagLst>
</file>

<file path=ppt/tags/tag49.xml><?xml version="1.0" encoding="utf-8"?>
<p:tagLst xmlns:p="http://schemas.openxmlformats.org/presentationml/2006/main">
  <p:tag name="PA" val="v3.0.1"/>
</p:tagLst>
</file>

<file path=ppt/tags/tag50.xml><?xml version="1.0" encoding="utf-8"?>
<p:tagLst xmlns:p="http://schemas.openxmlformats.org/presentationml/2006/main">
  <p:tag name="PA" val="v3.0.1"/>
</p:tagLst>
</file>

<file path=ppt/tags/tag51.xml><?xml version="1.0" encoding="utf-8"?>
<p:tagLst xmlns:p="http://schemas.openxmlformats.org/presentationml/2006/main">
  <p:tag name="PA" val="v3.0.1"/>
</p:tagLst>
</file>

<file path=ppt/tags/tag52.xml><?xml version="1.0" encoding="utf-8"?>
<p:tagLst xmlns:p="http://schemas.openxmlformats.org/presentationml/2006/main">
  <p:tag name="KSO_WM_BEAUTIFY_FLAG" val=""/>
</p:tagLst>
</file>

<file path=ppt/tags/tag53.xml><?xml version="1.0" encoding="utf-8"?>
<p:tagLst xmlns:p="http://schemas.openxmlformats.org/presentationml/2006/main">
  <p:tag name="KSO_WM_BEAUTIFY_FLAG" val=""/>
</p:tagLst>
</file>

<file path=ppt/tags/tag54.xml><?xml version="1.0" encoding="utf-8"?>
<p:tagLst xmlns:p="http://schemas.openxmlformats.org/presentationml/2006/main">
  <p:tag name="KSO_WM_BEAUTIFY_FLAG" val=""/>
</p:tagLst>
</file>

<file path=ppt/tags/tag55.xml><?xml version="1.0" encoding="utf-8"?>
<p:tagLst xmlns:p="http://schemas.openxmlformats.org/presentationml/2006/main">
  <p:tag name="PA" val="v3.0.1"/>
</p:tagLst>
</file>

<file path=ppt/tags/tag56.xml><?xml version="1.0" encoding="utf-8"?>
<p:tagLst xmlns:p="http://schemas.openxmlformats.org/presentationml/2006/main">
  <p:tag name="PA" val="v3.0.1"/>
</p:tagLst>
</file>

<file path=ppt/tags/tag57.xml><?xml version="1.0" encoding="utf-8"?>
<p:tagLst xmlns:p="http://schemas.openxmlformats.org/presentationml/2006/main">
  <p:tag name="PA" val="v3.0.1"/>
</p:tagLst>
</file>

<file path=ppt/tags/tag58.xml><?xml version="1.0" encoding="utf-8"?>
<p:tagLst xmlns:p="http://schemas.openxmlformats.org/presentationml/2006/main">
  <p:tag name="PA" val="v3.0.1"/>
</p:tagLst>
</file>

<file path=ppt/tags/tag59.xml><?xml version="1.0" encoding="utf-8"?>
<p:tagLst xmlns:p="http://schemas.openxmlformats.org/presentationml/2006/main">
  <p:tag name="PA" val="v3.0.1"/>
</p:tagLst>
</file>

<file path=ppt/tags/tag60.xml><?xml version="1.0" encoding="utf-8"?>
<p:tagLst xmlns:p="http://schemas.openxmlformats.org/presentationml/2006/main">
  <p:tag name="PA" val="v3.0.1"/>
</p:tagLst>
</file>

<file path=ppt/tags/tag61.xml><?xml version="1.0" encoding="utf-8"?>
<p:tagLst xmlns:p="http://schemas.openxmlformats.org/presentationml/2006/main">
  <p:tag name="KSO_WM_BEAUTIFY_FLAG" val=""/>
</p:tagLst>
</file>

<file path=ppt/tags/tag62.xml><?xml version="1.0" encoding="utf-8"?>
<p:tagLst xmlns:p="http://schemas.openxmlformats.org/presentationml/2006/main">
  <p:tag name="PA" val="v3.0.1"/>
</p:tagLst>
</file>

<file path=ppt/tags/tag63.xml><?xml version="1.0" encoding="utf-8"?>
<p:tagLst xmlns:p="http://schemas.openxmlformats.org/presentationml/2006/main">
  <p:tag name="PA" val="v3.0.1"/>
</p:tagLst>
</file>

<file path=ppt/tags/tag64.xml><?xml version="1.0" encoding="utf-8"?>
<p:tagLst xmlns:p="http://schemas.openxmlformats.org/presentationml/2006/main">
  <p:tag name="KSO_WM_BEAUTIFY_FLAG" val=""/>
</p:tagLst>
</file>

<file path=ppt/tags/tag65.xml><?xml version="1.0" encoding="utf-8"?>
<p:tagLst xmlns:p="http://schemas.openxmlformats.org/presentationml/2006/main">
  <p:tag name="KSO_WM_BEAUTIFY_FLAG" val=""/>
</p:tagLst>
</file>

<file path=ppt/tags/tag66.xml><?xml version="1.0" encoding="utf-8"?>
<p:tagLst xmlns:p="http://schemas.openxmlformats.org/presentationml/2006/main">
  <p:tag name="PA" val="v3.0.1"/>
</p:tagLst>
</file>

<file path=ppt/tags/tag67.xml><?xml version="1.0" encoding="utf-8"?>
<p:tagLst xmlns:p="http://schemas.openxmlformats.org/presentationml/2006/main">
  <p:tag name="KSO_WM_BEAUTIFY_FLAG" val=""/>
</p:tagLst>
</file>

<file path=ppt/tags/tag68.xml><?xml version="1.0" encoding="utf-8"?>
<p:tagLst xmlns:p="http://schemas.openxmlformats.org/presentationml/2006/main">
  <p:tag name="KSO_WM_BEAUTIFY_FLAG" val=""/>
</p:tagLst>
</file>

<file path=ppt/tags/tag69.xml><?xml version="1.0" encoding="utf-8"?>
<p:tagLst xmlns:p="http://schemas.openxmlformats.org/presentationml/2006/main">
  <p:tag name="KSO_WM_BEAUTIFY_FLAG" val=""/>
</p:tagLst>
</file>

<file path=ppt/tags/tag70.xml><?xml version="1.0" encoding="utf-8"?>
<p:tagLst xmlns:p="http://schemas.openxmlformats.org/presentationml/2006/main">
  <p:tag name="KSO_WM_BEAUTIFY_FLAG" val=""/>
</p:tagLst>
</file>

<file path=ppt/tags/tag71.xml><?xml version="1.0" encoding="utf-8"?>
<p:tagLst xmlns:p="http://schemas.openxmlformats.org/presentationml/2006/main">
  <p:tag name="PA" val="v3.0.1"/>
</p:tagLst>
</file>

<file path=ppt/tags/tag72.xml><?xml version="1.0" encoding="utf-8"?>
<p:tagLst xmlns:p="http://schemas.openxmlformats.org/presentationml/2006/main">
  <p:tag name="PA" val="v3.0.1"/>
</p:tagLst>
</file>

<file path=ppt/tags/tag73.xml><?xml version="1.0" encoding="utf-8"?>
<p:tagLst xmlns:p="http://schemas.openxmlformats.org/presentationml/2006/main">
  <p:tag name="KSO_WM_BEAUTIFY_FLAG" val=""/>
</p:tagLst>
</file>

<file path=ppt/tags/tag74.xml><?xml version="1.0" encoding="utf-8"?>
<p:tagLst xmlns:p="http://schemas.openxmlformats.org/presentationml/2006/main">
  <p:tag name="KSO_WM_BEAUTIFY_FLAG" val=""/>
</p:tagLst>
</file>

<file path=ppt/tags/tag75.xml><?xml version="1.0" encoding="utf-8"?>
<p:tagLst xmlns:p="http://schemas.openxmlformats.org/presentationml/2006/main">
  <p:tag name="PA" val="v3.0.1"/>
</p:tagLst>
</file>

<file path=ppt/tags/tag76.xml><?xml version="1.0" encoding="utf-8"?>
<p:tagLst xmlns:p="http://schemas.openxmlformats.org/presentationml/2006/main">
  <p:tag name="KSO_WM_BEAUTIFY_FLAG" val=""/>
</p:tagLst>
</file>

<file path=ppt/tags/tag77.xml><?xml version="1.0" encoding="utf-8"?>
<p:tagLst xmlns:p="http://schemas.openxmlformats.org/presentationml/2006/main">
  <p:tag name="KSO_WM_BEAUTIFY_FLAG" val=""/>
</p:tagLst>
</file>

<file path=ppt/tags/tag78.xml><?xml version="1.0" encoding="utf-8"?>
<p:tagLst xmlns:p="http://schemas.openxmlformats.org/presentationml/2006/main">
  <p:tag name="KSO_WM_BEAUTIFY_FLAG" val=""/>
</p:tagLst>
</file>

<file path=ppt/tags/tag79.xml><?xml version="1.0" encoding="utf-8"?>
<p:tagLst xmlns:p="http://schemas.openxmlformats.org/presentationml/2006/main">
  <p:tag name="KSO_WM_BEAUTIFY_FLAG" val=""/>
</p:tagLst>
</file>

<file path=ppt/tags/tag80.xml><?xml version="1.0" encoding="utf-8"?>
<p:tagLst xmlns:p="http://schemas.openxmlformats.org/presentationml/2006/main">
  <p:tag name="KSO_WM_BEAUTIFY_FLAG" val=""/>
</p:tagLst>
</file>

<file path=ppt/tags/tag81.xml><?xml version="1.0" encoding="utf-8"?>
<p:tagLst xmlns:p="http://schemas.openxmlformats.org/presentationml/2006/main">
  <p:tag name="KSO_WM_BEAUTIFY_FLAG" val=""/>
</p:tagLst>
</file>

<file path=ppt/tags/tag82.xml><?xml version="1.0" encoding="utf-8"?>
<p:tagLst xmlns:p="http://schemas.openxmlformats.org/presentationml/2006/main">
  <p:tag name="KSO_WM_BEAUTIFY_FLAG" val=""/>
</p:tagLst>
</file>

<file path=ppt/tags/tag83.xml><?xml version="1.0" encoding="utf-8"?>
<p:tagLst xmlns:p="http://schemas.openxmlformats.org/presentationml/2006/main">
  <p:tag name="KSO_WM_BEAUTIFY_FLAG" val=""/>
</p:tagLst>
</file>

<file path=ppt/tags/tag84.xml><?xml version="1.0" encoding="utf-8"?>
<p:tagLst xmlns:p="http://schemas.openxmlformats.org/presentationml/2006/main">
  <p:tag name="KSO_WM_BEAUTIFY_FLAG" val=""/>
</p:tagLst>
</file>

<file path=ppt/tags/tag85.xml><?xml version="1.0" encoding="utf-8"?>
<p:tagLst xmlns:p="http://schemas.openxmlformats.org/presentationml/2006/main">
  <p:tag name="KSO_WM_BEAUTIFY_FLAG" val=""/>
</p:tagLst>
</file>

<file path=ppt/tags/tag86.xml><?xml version="1.0" encoding="utf-8"?>
<p:tagLst xmlns:p="http://schemas.openxmlformats.org/presentationml/2006/main">
  <p:tag name="KSO_WM_BEAUTIFY_FLAG" val=""/>
</p:tagLst>
</file>

<file path=ppt/tags/tag87.xml><?xml version="1.0" encoding="utf-8"?>
<p:tagLst xmlns:p="http://schemas.openxmlformats.org/presentationml/2006/main">
  <p:tag name="ISLIDE.VECTOR" val="#630143;#630143;"/>
</p:tagLst>
</file>

<file path=ppt/tags/tag88.xml><?xml version="1.0" encoding="utf-8"?>
<p:tagLst xmlns:p="http://schemas.openxmlformats.org/presentationml/2006/main">
  <p:tag name="KSO_WM_BEAUTIFY_FLAG" val=""/>
</p:tagLst>
</file>

<file path=ppt/tags/tag89.xml><?xml version="1.0" encoding="utf-8"?>
<p:tagLst xmlns:p="http://schemas.openxmlformats.org/presentationml/2006/main">
  <p:tag name="KSO_WM_BEAUTIFY_FLAG" val=""/>
</p:tagLst>
</file>

<file path=ppt/tags/tag9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新版空白演示配色">
      <a:dk1>
        <a:sysClr val="windowText" lastClr="000000"/>
      </a:dk1>
      <a:lt1>
        <a:sysClr val="window" lastClr="FFFFFF"/>
      </a:lt1>
      <a:dk2>
        <a:srgbClr val="0F1423"/>
      </a:dk2>
      <a:lt2>
        <a:srgbClr val="FFFFFF"/>
      </a:lt2>
      <a:accent1>
        <a:srgbClr val="6096E6"/>
      </a:accent1>
      <a:accent2>
        <a:srgbClr val="58B6E5"/>
      </a:accent2>
      <a:accent3>
        <a:srgbClr val="56CA95"/>
      </a:accent3>
      <a:accent4>
        <a:srgbClr val="FFBA55"/>
      </a:accent4>
      <a:accent5>
        <a:srgbClr val="F18870"/>
      </a:accent5>
      <a:accent6>
        <a:srgbClr val="EC5F74"/>
      </a:accent6>
      <a:hlink>
        <a:srgbClr val="0563C1"/>
      </a:hlink>
      <a:folHlink>
        <a:srgbClr val="954D72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18</Slides>
  <Notes>10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6">
      <vt:lpstr>Arial</vt:lpstr>
      <vt:lpstr>Calibri</vt:lpstr>
      <vt:lpstr>微软雅黑</vt:lpstr>
      <vt:lpstr>Wingdings</vt:lpstr>
      <vt:lpstr>黑体</vt:lpstr>
      <vt:lpstr>隶书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2024-09-16T02:09:33.862</cp:lastPrinted>
  <dcterms:created xsi:type="dcterms:W3CDTF">2024-09-15T18:09:33Z</dcterms:created>
  <dcterms:modified xsi:type="dcterms:W3CDTF">2024-09-15T18:09:36Z</dcterms:modified>
</cp:coreProperties>
</file>