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C831C11-88AD-4BD2-B161-4B94D8CB817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7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8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DA03F-393E-4EAC-906C-ABDE90692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6EB56-4BA2-4492-9504-FC3EF08E2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E06B9-FC76-4F14-922E-DDCC32A6E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6F494-F200-42E6-B82D-B17FDC9D5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D76C5A-022A-47D5-8B98-3C327CE1A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939B01-F24E-4682-BB57-DDE2C3486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23EBF2-0A77-4FB5-8C16-77A993D31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76258-A86E-4E47-B760-88623493D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C36AC-0710-45E1-9AC4-F314C0ECE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A2366-2AE1-49DF-96F0-47A2FC6DB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78ED1-2571-4E95-B891-884F7D1FF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2CA4054-7C8F-4F3A-BADA-04E1A4B95CF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FF9832C-ABF0-487A-9C55-C6B2BFFD45F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8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500331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人事行政年终总结考核报告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矩形 9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76" name="图片 8"/>
          <p:cNvPicPr/>
          <p:nvPr/>
        </p:nvPicPr>
        <p:blipFill>
          <a:blip r:embed="rId2"/>
          <a:srcRect l="6114" t="8114" r="6111" b="50003"/>
          <a:stretch>
            <a:fillRect/>
          </a:stretch>
        </p:blipFill>
        <p:spPr>
          <a:xfrm>
            <a:off x="0" y="4053960"/>
            <a:ext cx="12191760" cy="2803680"/>
          </a:xfrm>
          <a:prstGeom prst="rect">
            <a:avLst/>
          </a:prstGeom>
          <a:ln w="0">
            <a:noFill/>
          </a:ln>
        </p:spPr>
      </p:pic>
      <p:pic>
        <p:nvPicPr>
          <p:cNvPr id="77" name="图片 23"/>
          <p:cNvPicPr/>
          <p:nvPr/>
        </p:nvPicPr>
        <p:blipFill>
          <a:blip r:embed="rId3"/>
          <a:srcRect t="21502" b="27423"/>
          <a:stretch>
            <a:fillRect/>
          </a:stretch>
        </p:blipFill>
        <p:spPr>
          <a:xfrm>
            <a:off x="7909200" y="4737960"/>
            <a:ext cx="4150080" cy="2119680"/>
          </a:xfrm>
          <a:prstGeom prst="rect">
            <a:avLst/>
          </a:prstGeom>
          <a:ln w="0">
            <a:noFill/>
          </a:ln>
        </p:spPr>
      </p:pic>
      <p:pic>
        <p:nvPicPr>
          <p:cNvPr id="78" name="图片 30"/>
          <p:cNvPicPr/>
          <p:nvPr/>
        </p:nvPicPr>
        <p:blipFill>
          <a:blip r:embed="rId4"/>
          <a:stretch>
            <a:fillRect/>
          </a:stretch>
        </p:blipFill>
        <p:spPr>
          <a:xfrm rot="1617600">
            <a:off x="10323360" y="397800"/>
            <a:ext cx="1272240" cy="1272240"/>
          </a:xfrm>
          <a:prstGeom prst="rect">
            <a:avLst/>
          </a:prstGeom>
          <a:ln w="0">
            <a:noFill/>
          </a:ln>
        </p:spPr>
      </p:pic>
      <p:sp>
        <p:nvSpPr>
          <p:cNvPr id="79" name="云形 31"/>
          <p:cNvSpPr/>
          <p:nvPr/>
        </p:nvSpPr>
        <p:spPr>
          <a:xfrm>
            <a:off x="737280" y="711720"/>
            <a:ext cx="1180800" cy="644760"/>
          </a:xfrm>
          <a:prstGeom prst="cloud">
            <a:avLst/>
          </a:prstGeom>
          <a:solidFill>
            <a:srgbClr val="FFFFFF"/>
          </a:solidFill>
          <a:ln w="12700">
            <a:solidFill>
              <a:srgbClr val="6BB18E"/>
            </a:solidFill>
            <a:miter/>
          </a:ln>
          <a:effectLst>
            <a:outerShdw blurRad="50760" dist="37674" dir="2700000" algn="tl" rotWithShape="0">
              <a:srgbClr val="000000">
                <a:alpha val="25000"/>
              </a:srgb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600" b="1" strike="noStrike" spc="-1">
              <a:solidFill>
                <a:srgbClr val="FA5352"/>
              </a:solidFill>
              <a:latin typeface="Calibri"/>
              <a:ea typeface="宋体"/>
            </a:endParaRPr>
          </a:p>
        </p:txBody>
      </p:sp>
      <p:sp>
        <p:nvSpPr>
          <p:cNvPr id="80" name="云形 32"/>
          <p:cNvSpPr/>
          <p:nvPr/>
        </p:nvSpPr>
        <p:spPr>
          <a:xfrm>
            <a:off x="2570760" y="290880"/>
            <a:ext cx="617760" cy="337320"/>
          </a:xfrm>
          <a:prstGeom prst="cloud">
            <a:avLst/>
          </a:prstGeom>
          <a:solidFill>
            <a:srgbClr val="FFFFFF"/>
          </a:solidFill>
          <a:ln w="12700">
            <a:solidFill>
              <a:srgbClr val="6BB18E"/>
            </a:solidFill>
            <a:miter/>
          </a:ln>
          <a:effectLst>
            <a:outerShdw blurRad="50760" dist="37674" dir="2700000" algn="tl" rotWithShape="0">
              <a:srgbClr val="000000">
                <a:alpha val="25000"/>
              </a:srgb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600" b="1" strike="noStrike" spc="-1">
              <a:solidFill>
                <a:srgbClr val="FA5352"/>
              </a:solidFill>
              <a:latin typeface="Calibri"/>
              <a:ea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人事行政年终总结考核报告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人事行政年度工作总结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人事行政年度目标与规划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人事行政年度经验总结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人事行政年终总结报告展望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总结与感悟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人事行政年终总结考核报告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绩效考核制度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工资福利绩效相关考核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薪酬绩效考核体系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明确绩效考核的具体指标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绩效考核指标设定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评定绩效的具体方法和流程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绩效评定方法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02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人员流动情况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员工流失率分析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新员工入职情况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人员素质提升措施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培训计划执行情况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员工技能提升效果评估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人员管理分析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人员结构分析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各部门人员构成分析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不同职级人员比例分布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17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人事行政工作亮点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优化招聘流程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加强员工培训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提升员工满意度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9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30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人员结构分析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通过对公司各部门的人员构成进行详细分析，可以了解各部门的人数比例及职级分布情况，为制定人员管理策略提供依据。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34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人事行政年度工作总结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39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招聘工作总结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招聘流程及时间线分析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招聘效率分析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新员工入职后表现评估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招聘质量评价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广告费、中介费等成本数据统计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招聘成本控制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1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52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培训效果评估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员工绩效数据分析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满意度调查结果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培训课程改进建议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员工反馈意见整理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培训师评估报告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培训发展总结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培训计划执行情况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培训课程安排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培训师资源分配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67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绩效考核总结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绩效评定结果分析显示，大部分员工表现稳定，但部分人需要进一步培训，绩效考核改进建议主要集中在目标设定和反馈机制上。同时，对优秀员工进行表彰可以激励团队积极性。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0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71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福利管理总结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福利政策的优化需要结合员工需求，通过员工福利满意度调查可以了解员工的期望和建议，进一步控制福利预算，确保福利政策的可持续发展。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7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78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福利管理总结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根据员工反馈调整福利政策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福利政策优化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调查结果分析及改进计划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员工福利满意度调查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实际支出与预算对比分析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福利预算控制情况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89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人事行政年度目标与规划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3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94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人才引进计划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分析部门及岗位需求，确定招聘方向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人才需求分析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寻找更多途径吸引人才，如校园招聘、社交媒体招聘等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人才引进渠道拓展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明确招聘流程、计划及时间节点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招聘计划制定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06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培训计划制定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制定年度培训计划，包括内容、方式及时间安排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培训资源整合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整合内外部资源，提供多样化学习机会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培训发展规划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培训需求调研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调查员工培训需求，了解个人及团队发展需求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0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21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绩效考核目标设定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通过修订考核指标和分解考核目标，建立激励机制，促进员工绩效提升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7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28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福利管理规划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根据市场情况和员工需求不断调整完善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福利政策更新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制定更具吸引力的福利待遇，增加员工归属感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员工福利提升方案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合理分配福利预算，实现成本与效益的平衡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福利费用预算调整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8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39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人事行政年终总结考核报告是对公司整体运营情况的反馈和总结，通过规划目标和制定计划，实现人力资源的有效管理与优化，为公司未来的发展奠定基础。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2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43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人事行政年度经验总结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https://d.book118.com/327050033131006053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宋体</vt:lpstr>
      <vt:lpstr>DejaVu Sans</vt:lpstr>
      <vt:lpstr>Office Theme</vt:lpstr>
      <vt:lpstr>人事行政年终总结考核报告</vt:lpstr>
      <vt:lpstr>目录</vt:lpstr>
      <vt:lpstr>第1章 人事行政年终总结考核报告</vt:lpstr>
      <vt:lpstr>绩效考核制度</vt:lpstr>
      <vt:lpstr>人员管理分析</vt:lpstr>
      <vt:lpstr>人事行政工作亮点</vt:lpstr>
      <vt:lpstr>人员结构分析</vt:lpstr>
      <vt:lpstr>第2章 人事行政年度工作总结</vt:lpstr>
      <vt:lpstr>招聘工作总结</vt:lpstr>
      <vt:lpstr>培训发展总结</vt:lpstr>
      <vt:lpstr>绩效考核总结</vt:lpstr>
      <vt:lpstr> </vt:lpstr>
      <vt:lpstr>福利管理总结</vt:lpstr>
      <vt:lpstr>第3章 人事行政年度目标与规划</vt:lpstr>
      <vt:lpstr>人才引进计划</vt:lpstr>
      <vt:lpstr>培训发展规划</vt:lpstr>
      <vt:lpstr> </vt:lpstr>
      <vt:lpstr>福利管理规划</vt:lpstr>
      <vt:lpstr>总结</vt:lpstr>
      <vt:lpstr>第4章 人事行政年度经验总结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2024-09-27T14:34:06.853</cp:lastPrinted>
  <dcterms:created xsi:type="dcterms:W3CDTF">2024-09-27T06:34:06Z</dcterms:created>
  <dcterms:modified xsi:type="dcterms:W3CDTF">2024-09-27T06:34:09Z</dcterms:modified>
</cp:coreProperties>
</file>