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078EA1-3A57-4A9D-939B-EB9225E47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CEE9D-9716-4D9C-89E1-B7167C68A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167486-A456-43E2-9BFC-BB9281DBD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65DC64-1265-4C61-8B11-DA02D8C093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E699CB-2EB1-4DB2-B3F4-2713F86B39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019687-03ED-4235-9269-75345BA8CA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87FC11-74B5-4D22-A0D5-E2E3A609AA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01CDBF-E10F-4E01-9D2B-0943A3B4B0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4533E8-B956-4FFD-A9F8-5368A3F1F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AB8171-97D6-4033-967C-DE71344DDD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EB70E0-D063-4B60-A4F4-65ADD96CE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51103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《翻译概论总复习》ppt课件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翻译概论概述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翻译理论流派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翻译实务操作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翻译行业现状与未来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翻译人才培养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翻译概论概述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翻译的定义与历史概述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翻译是将一种语言的文字信息转换成另一种语言的文字信息的过程。这个过程涉及到语言学、文化、历史等多个领域。翻译的历史可以追溯到古代，随着全球化的进程，翻译的重要性逐渐凸显。</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翻译的定义与历史</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翻译的种类与标准详解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根据不同的分类标准，翻译可以分为多种类型，如口译、笔译、机器翻译等。不同的翻译类型有不同的要求和标准。对于笔译来说，准确性和流畅性是最重要的标准，而口译则需要快速、准确地传达信息。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翻译的种类与标准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翻译的过程与技巧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翻译的过程与技巧详解</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翻译的过程包括理解、表达和校对三个阶段。在理解阶段，译者需要充分理解原文的意思和语境；在表达阶段，译者需要将理解的内容用目标语言表达出来；在校对阶段，译者需要检查译文是否准确、流畅，并进行必要的修改。在翻译过程中，掌握一些技巧可以帮助译者更好地完成工作，如如何处理文化差异、如何进行选词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翻译理论流派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语言学派是翻译理论流派中的重要分支，强调语言结构和语义分析在翻译过程中的重要性。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语言学派认为翻译的本质是语言之间的转换，因此重视语言的结构、语法、语义等方面的研究。该学派主张翻译应追求原文和译文之间的语义对等，以准确传达原文的意义。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4268" r="426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语言学派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文化学派强调翻译过程中文化因素的处理和传递，认为语言是文化的重要组成部分，翻译应关注文化背景和语境。</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文化学派认为翻译不仅仅是语言之间的转换，更是文化之间的交流。该学派主张在翻译过程中应充分考虑文化背景和语境，尽可能保留原文的文化特色和内涵，以促进不同文化之间的理解和交流。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文化学派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功能学派注重翻译的功能性和目的性，强调译文在目标文化中的实际效果和功能。</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功能学派认为翻译的目的是为了实现特定功能，如信息传递、说服、美学欣赏等。该学派主张在翻译过程中应充分考虑目标读者的需求和文化背景，以实现译文的预期功能和效果。</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功能学派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生态学派将翻译置于更广阔的生态系统中，关注翻译与自然环境、社会环境、文化环境等方面的关系。</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学派认为翻译与生态环境之间存在着密切的联系，强调在翻译过程中应注重环境保护和文化生态的平衡。该学派主张在翻译过程中应尽可能减少对环境的负面影响，同时关注文化多样性和生态平衡，以实现可持续发展的目标。</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生态学派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解构主义学派强调对原文意义的解构和重构，主张打破传统翻译观念中原文至上的观念。</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解构主义学派认为原文的意义是不确定的，主张在翻译过程中对原文进行深入分析和解读，挖掘其深层意义和内涵。该学派主张在翻译过程中可以对原文进行适当的调整和改写，以更准确地传达其意义和风格。同时，解构主义学派也强调译者的主体性和创造性在翻译过程中的重要作用。</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解构主义学派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翻译实务操作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笔译实务操作概述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笔译实务操作是指将一种语言的文字资料通过翻译转换成另一种语言的文字资料的过程。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笔译实务操作流程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笔译实务操作流程包括理解原文、翻译、校对和审核等步骤，以确保译文准确、流畅，符合目标语言的表达习惯。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笔译实务操作技巧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笔译实务操作技巧包括理解原文的语境、把握翻译的准确性、运用适当的语言风格和表达方式等，以提高翻译质量和效率。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笔译实务操作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https://d.book118.com/327051103005006030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2024-09-01T10:36:29.344</cp:lastPrinted>
  <dcterms:created xsi:type="dcterms:W3CDTF">2024-09-01T02:36:29Z</dcterms:created>
  <dcterms:modified xsi:type="dcterms:W3CDTF">2024-09-01T02:36:31Z</dcterms:modified>
</cp:coreProperties>
</file>