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995B27-1CF1-471B-BBB5-F46501EB0F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A7227B-5924-4B33-9AFF-65AE967C71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455204-4AE4-42E0-8874-4DE28338BC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74928B-7F97-4FC3-BBB3-D6216D7099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9C9458-25F3-4242-8025-3C97D9AC54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CA8E24-F37A-4C6C-93A6-A26F11C310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C6EE67-7D48-4EF5-A215-212204EB51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5E1BC1-0178-4D61-9C7E-0199782190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DE446A-FD9E-4497-B5A0-30307F9C80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7A2BBC-2E42-4AE6-B85C-4EE55DDDB3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C259E8-7223-420E-B8DD-22FE251E45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05313302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基础设施与公用事业行业2024年人事变动及制度优化</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2023-12-30</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2024年人事变动分析</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制度优化方案</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人事变动对业务的影响及应对措施</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制度优化实施计划及预期效果</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结论与建议</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42" b="534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72" b="537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875" b="487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适应行业变革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随着基础设施与公用事业行业的快速发展和变革，人事变动及制度优化成为提升企业竞争力和适应市场需求的必要手段。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提高运营效率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通过人事变动和制度优化，企业可以更加高效地配置人力资源，提高运营效率和管理水平。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优化人事结构和制度，有助于企业吸引和留住优秀人才，推动技术创新和业务拓展，实现企业可持续发展。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包括高层管理人员、中层管理人员和基层员工的调整和变动情况。</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人事变动情况</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涉及企业管理制度、人力资源管理制度、财务管理制度等方面的优化和改进措施。</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制度优化方案</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对人事变动和制度优化实施后的效果进行评估，包括运营效率提升、员工满意度提高、企业业绩改善等方面的评估结果。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实施效果评估</a:t>
            </a:r>
          </a:p>
        </p:txBody>
      </p:sp>
      <p:pic>
        <p:nvPicPr>
          <p:cNvPr id="9" name="Picture 9"/>
          <p:cNvPicPr>
            <a:picLocks noChangeAspect="1"/>
          </p:cNvPicPr>
          <p:nvPr/>
        </p:nvPicPr>
        <p:blipFill>
          <a:blip r:embed="rId2"/>
          <a:srcRect l="16625" r="16625"/>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2024年人事变动分析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董事长及总经理更替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2024年，随着公司战略调整和发展需要，基础设施与公用事业行业将迎来一轮董事长及总经理的更替潮。新的领导层将为公司带来新的发展思路和业务模式。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高层管理团队重组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为适应市场变化和公司业务拓展，高层管理团队将进行重组，引入具备专业知识和行业经验的人才，提高公司决策效率和应对市场变化的能力。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高层管理人员变动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6469" r="164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中层干部选拔与培养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公司将加强对中层干部的选拔和培养，通过内部晋升和外部招聘相结合的方式，选拔一批具备领导潜力和专业能力的中层干部，为公司未来发展储备人才。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中层干部轮岗交流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为提升中层干部的综合素质和领导能力，公司将推行中层干部轮岗交流制度，让中层干部在不同岗位和部门间进行交流学习，拓宽视野和增强团队协作能力。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中层管理人员变动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随着公司业务规模的不断扩大，基层员工的招聘和选拔将成为重要工作。公司将通过校园招聘、社会招聘等多种渠道吸引优秀人才，并通过严格的选拔程序确保招聘到符合岗位要求的员工。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员工招聘与选拔</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为提升基层员工的业务水平和综合素质，公司将加强员工培训和晋升工作。通过定期的培训课程、在线学习平台等方式，为员工提供多样化的学习和发展机会。同时，建立完善的晋升机制，让优秀的基层员工获得更好的职业发展空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员工培训与晋升</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基层员工变动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制度优化方案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拓宽招聘渠道</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除了传统的招聘网站和招聘会，可以积极利用社交媒体、专业论坛等渠道，提高招聘的覆盖面和精准度。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优化招聘流程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简化招聘流程，提高招聘效率，例如采用线上笔试、面试等方式，减少应聘者的时间和经济成本。</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加强人才筛选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制定更科学、合理的人才评估标准，注重应聘者的实际能力和潜力，而非仅关注学历、经验等硬性指标。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招聘制度优化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https://d.book118.com/327053133022006032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2024-09-04T18:26:31.071</cp:lastPrinted>
  <dcterms:created xsi:type="dcterms:W3CDTF">2024-09-04T10:26:31Z</dcterms:created>
  <dcterms:modified xsi:type="dcterms:W3CDTF">2024-09-04T10:26:33Z</dcterms:modified>
</cp:coreProperties>
</file>