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F4BC3-4FE4-47B7-A8B5-B5CAF267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B5016-FDF8-4759-939E-4B697BD85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A1375-BCF6-44FF-8202-4624E364B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0F12E-F184-4FCC-AC16-53183E257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658D9F-1447-4C9E-8E4C-6B2E836C2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E2D4A-7263-4574-B53D-E2E94B003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42CC2-EBD6-44D8-8B46-F2C24ADE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02251-D5B4-4126-8DC5-E436AB3E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EF909-326E-4661-8805-65DC48325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0E404-83B2-429A-8102-DEF6A0B8B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7874E-7C30-4A5E-93A3-DEBCD6EE0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61133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应急预案的评估和改进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应急预案的培训和演练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应急预案的信息化和智能化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应急预案是为了应对自然灾害、事故灾难、公共卫生事件等突发事件而制定的一系列措施和计划。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应急预案的制定和实施，旨在最大程度地减少突发事件对人民生命财产造成的损失。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促进社会稳定和发展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应急预案不仅是应对突发事件的重要手段，也是保障社会稳定和发展的重要因素。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评估和改进的意义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保障公众安全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完善应急管理体系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推动应急管理发展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通过对应急预案的评估，可以发现其中存在的问题和不足，进而进行改进，提高应急响应能力。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应急预案是应急管理体系的重要组成部分，对其评估和改进有助于完善整个应急管理体系。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对应急预案的评估和改进，可以推动应急管理理论、方法和技术的发展，提高应急管理的科学性和有效性。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通过对应急预案的评估和改进，可以确保在突发事件发生时，能够迅速、有效地进行应对，保障公众的安全。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对应急预案的各个方面进行全面评估，包括预案的完整性、合理性、可操作性等。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采用科学的评估方法和技术，确保评估结果的客观性和准确性。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评估结果应具有可操作性，能够为应急预案的改进提供具体建议。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定量与定性相结合原则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既要对预案进行定量评估，也要进行定性评估，以便更全面地了解预案的优缺点。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包括预案是否覆盖所有可能的突发事件、应急资源是否充足、应急响应流程是否完善等。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预案完整性指标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包括预案是否符合相关法律法规和标准、是否与实际情况相符、是否考虑了不同利益相关者的需求等。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预案合理性指标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包括预案是否易于理解和执行、应急资源是否易于获取和使用、应急响应流程是否顺畅等。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预案可操作性指标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包括预案实施后的效果、应急响应的及时性和有效性、人员伤亡和财产损失情况等。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预案效果评估指标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评估指标和体系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汇总评估结果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将各项评估指标的结果进行汇总，形成综合评估报告。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针对评估中发现的问题，深入分析其产生的原因，为后续改进提供依据。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根据问题原因分析结果，提出具体的改进建议，包括完善预案内容、优化应急响应流程、提高应急资源利用效率等。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跟踪改进效果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对改进后的应急预案进行跟踪评估，确保改进措施的有效性和可持续性。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完善应急响应流程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针对现有应急响应流程中存在的不足，进行梳理和完善，提高应急响应的效率和准确性。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强化应急资源配置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根据应急预案的实施情况，优化应急资源的配置，确保资源的有效利用。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提升应急处置能力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通过培训和演练，提高应急处置人员的技能水平和应对能力。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明确改进的目标、时间表和责任人，确保改进工作的顺利进行。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制定详细的改进计划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定期组织应急演练，检验应急预案的可行性和有效性，同时提高应急处置人员的实战能力。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加强应急演练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对应急资源进行全面盘点和评估，根据实际需求进行合理配置和补充。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完善应急资源配置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改进措施和计划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https://d.book118.com/327061133036006041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2024-09-13T23:16:07.347</cp:lastPrinted>
  <dcterms:created xsi:type="dcterms:W3CDTF">2024-09-13T15:16:07Z</dcterms:created>
  <dcterms:modified xsi:type="dcterms:W3CDTF">2024-09-13T15:16:09Z</dcterms:modified>
</cp:coreProperties>
</file>