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F5A668-DB6A-4789-A027-6A370686BC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70518E-DD29-4992-ADB2-D4FD8D3137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9D08D1-1F71-4C5A-8F6E-0A3F71A3A3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6A53EF-156D-4814-9979-EE62B0C4BD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534B98D-4E4A-4813-AC95-529711200D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5F83E4A-B501-4ADE-86A5-0A31D0B679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66DCEA4-9D7D-4778-9D91-F27DF5D080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445FAF-2E24-4CCE-86DA-F9129708C9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00312B-1EC7-4347-AA00-8DCC813362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1E635F-03F6-4AEF-9C9F-B9620919CD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C0EE5C-5B37-4DDC-817F-028A6F94E1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7063023136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4373" y="453466"/>
            <a:ext cx="11263254" cy="5951068"/>
          </a:xfrm>
          <a:prstGeom prst="roundRect">
            <a:avLst>
              <a:gd name="adj" fmla="val 12500"/>
            </a:avLst>
          </a:prstGeom>
          <a:solidFill>
            <a:srgbClr val="FFFFFF">
              <a:alpha val="100000"/>
            </a:srgbClr>
          </a:solidFill>
          <a:ln w="476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034" t="20497" r="7759" b="17391"/>
          <a:stretch>
            <a:fillRect/>
          </a:stretch>
        </p:blipFill>
        <p:spPr>
          <a:xfrm>
            <a:off x="5993587" y="2318682"/>
            <a:ext cx="5414600" cy="3886633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097280" y="886781"/>
            <a:ext cx="667928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胸部叩击护理操作技术</a:t>
            </a:r>
          </a:p>
        </p:txBody>
      </p:sp>
      <p:sp>
        <p:nvSpPr>
          <p:cNvPr id="6" name="AutoShape 6"/>
          <p:cNvSpPr/>
          <p:nvPr/>
        </p:nvSpPr>
        <p:spPr>
          <a:xfrm>
            <a:off x="1221803" y="5065668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21803" y="4523253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胸部叩击护理操作技术概述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胸部叩击护理操作技术步骤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胸部叩击护理操作技术临床应用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胸部叩击护理操作技术培训与教育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胸部叩击护理操作技术未来发展与展望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胸部叩击护理操作技术概述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391" r="2339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4558" r="3455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1439" r="2143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胸部叩击护理操作技术是一种通过叩击胸部来促进排痰的方法。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帮助患者清除呼吸道内的痰液，保持呼吸道通畅，预防肺部感染。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8651" b="86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适用于长期卧床、排痰困难的患者，尤其适用于老年人、慢性阻塞性肺疾病（COPD）患者和手术后患者。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叩击时应避免在皮肤破损、炎症、肿瘤等部位进行，同时应密切观察患者的反应，如有不适应立即停止叩击。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适用范围与注意事项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适用范围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胸部叩击护理操作技术最早可追溯到古代中医，但直到20世纪中叶才开始被广泛应用于现代医学。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随着医学技术的不断进步，胸部叩击护理操作技术也在不断完善和改进，如叩击力度、频率和时间等方面的规范化和标准化。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胸部叩击护理操作技术步骤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叩击器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手套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消毒液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毛巾或纱布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准备物品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5330" b="15330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48" r="16548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89" r="16589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选择合适的叩击器，确保其坚固、耐用且易于操作。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为操作者准备合适的手套，以保护手部并减少交叉感染的风险。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用于消毒叩击器和其他接触患者的物品。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用于擦拭叩击后产生的痰液和污渍。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0864" r="10864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根据患者的病情和舒适度，选择合适的体位，如半卧位或侧卧位。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患者体位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确保病房内空气流通，温度和湿度适宜，减少交叉感染的风险。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环境准备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患者体位与环境准备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方法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使用叩击器轻叩胸部，从肺底部逐渐向上移动至肺尖部。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叩击时应力度适中，避免过度用力导致患者不适；同时要保持叩击器的清洁，避免交叉感染。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叩击方法与技巧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叩击顺序与范围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顺序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先叩击肺底部，再逐渐向上移动至肺尖部，然后从上至下逐渐移动叩击器。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范围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叩击时应覆盖整个胸部区域，包括两侧肺部和心脏区域。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叩击时应适度用力，以患者能够承受的力度为宜。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力度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叩击频率应根据患者的病情和医生的建议而定，一般建议为每分钟60-120次。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频率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叩击力度与频率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https://d.book118.com/327063023136006054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2024-09-29T02:28:13.139</cp:lastPrinted>
  <dcterms:created xsi:type="dcterms:W3CDTF">2024-09-28T18:28:13Z</dcterms:created>
  <dcterms:modified xsi:type="dcterms:W3CDTF">2024-09-28T18:28:15Z</dcterms:modified>
</cp:coreProperties>
</file>