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B56183-6E6D-4E4C-AA89-57817424A6F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9CCEC-D877-400D-ACA9-A2655FCFF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1BFEA-1DB1-449B-BB8F-04EC40872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EA720-B299-4E44-80F4-C6D00DC6E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DEC6B-2A2F-4497-8B8E-6C2797976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BB584-8C66-4D66-817D-6F65CC18B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C28456-93B3-45F4-8F53-60EFDF29F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93D9DF-BC96-4EB7-B15B-6F581CD7E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49F83-6B3C-4A45-8EED-42F970135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7748C-A0C0-4650-9855-43B38FFE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1F4AC-8CF7-4A9A-A782-A1273BE6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C0542-E5FA-486A-955E-FECE5A16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C12D1D-26A1-4564-9A3B-EA8571552FC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B1F661-D93F-4675-88DE-65D880CA898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304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企业礼仪培训如何培养员工的职业责任感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培养员工职业责任感的方法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培训成效评估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形象直接影响企业形象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专业形象是成功的基石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责任感是职业成功的必备品质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增强职业责任感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对团队合作的影响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责任感促进团队有效沟通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团队责任意识增强团队凝聚力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对个人职业发展的重要性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个人责任感是职场晋升的关键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责任感能够带来更多的职业机会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员工职业责任感的重要性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对企业发展的影响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员工责任感直接影响企业绩效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责任感能够激发员工创新意识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礼仪培训如何影响员工职业责任感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管理能力是责任感的体现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增强自我管理能力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积极态度反映责任感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塑造积极向上的工作态度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有效沟通是责任感的表现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提高与他人沟通能力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员工职业责任感的培养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员工职业责任感的培养需要企业从制度、文化和激励机制入手，建立健康的工作氛围，激发员工内在的自我驱动力，从而提升员工的责任感和自我管理能力，实现个人与企业共同成长。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形象直接影响企业形象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专业形象是成功的基石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责任感是职业成功的必备品质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增强职业责任感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对团队合作的影响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责任感促进团队有效沟通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团队责任意识增强团队凝聚力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对个人职业发展的重要性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个人责任感是职场晋升的关键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责任感能够带来更多的职业机会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员工职业责任感的重要性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对企业发展的影响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员工责任感直接影响企业绩效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责任感能够激发员工创新意识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礼仪培训如何影响员工职业责任感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管理能力是责任感的体现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增强自我管理能力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积极态度反映责任感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塑造积极向上的工作态度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有效沟通是责任感的表现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提高与他人沟通能力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员工职业责任感的培养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员工职业责任感的培养需要企业从制度、文化和激励机制入手，建立健康的工作氛围，激发员工内在的自我驱动力，从而提升员工的责任感和自我管理能力，实现个人与企业共同成长。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培养员工职业责任感的方法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惩罚措施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警告通报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罚款处理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项目挑战奖励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奖惩机制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提供优秀员工奖金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颁发荣誉证书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岗位责任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明确岗位职责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追求卓越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主动承担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担当责任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团队至上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强调团队利益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共同荣耀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分享团队成果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继续学习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持续专业提升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规划晋升路径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职业发展规划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设定职业目标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是企业成功的关键，通过团队的协作努力，可以实现更大的成就。团队成员之间的合作不仅可以提升工作效率，还可以凝聚团队凝聚力，共同实现目标。要建立团队责任感，就需要强调团队合作的重要性，激励团队成员共同努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职业目标的设定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确定职业规划方向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设定实现目标的步骤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不断提升自我能力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持续专业提升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职业责任感的重要性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责任感是员工必备的素质，它不仅关乎个人职业生涯的发展，也影响着整个团队和企业的发展。具备良好的职业责任感，可以增强员工的自我驱动力和团队协作能力，推动企业持续发展。因此，培养员工的职业责任感是企业礼仪培训中不可或缺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https://d.book118.com/327063046011006055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企业礼仪培训如何培养员工的职业责任感</vt:lpstr>
      <vt:lpstr>目录</vt:lpstr>
      <vt:lpstr>第1章 简介</vt:lpstr>
      <vt:lpstr>企业礼仪的重要性</vt:lpstr>
      <vt:lpstr>员工职业责任感的重要性</vt:lpstr>
      <vt:lpstr>礼仪培训如何影响员工职业责任感</vt:lpstr>
      <vt:lpstr>员工职业责任感的培养</vt:lpstr>
      <vt:lpstr>第1章 简介</vt:lpstr>
      <vt:lpstr>企业礼仪的重要性</vt:lpstr>
      <vt:lpstr>员工职业责任感的重要性</vt:lpstr>
      <vt:lpstr>礼仪培训如何影响员工职业责任感</vt:lpstr>
      <vt:lpstr>员工职业责任感的培养</vt:lpstr>
      <vt:lpstr>第3章 培养员工职业责任感的方法</vt:lpstr>
      <vt:lpstr>奖惩机制</vt:lpstr>
      <vt:lpstr>岗位责任</vt:lpstr>
      <vt:lpstr>团队合作</vt:lpstr>
      <vt:lpstr>职业发展规划</vt:lpstr>
      <vt:lpstr> </vt:lpstr>
      <vt:lpstr>职业目标的设定</vt:lpstr>
      <vt:lpstr>职业责任感的重要性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2024-09-29T14:13:45.081</cp:lastPrinted>
  <dcterms:created xsi:type="dcterms:W3CDTF">2024-09-29T06:13:45Z</dcterms:created>
  <dcterms:modified xsi:type="dcterms:W3CDTF">2024-09-29T06:13:47Z</dcterms:modified>
</cp:coreProperties>
</file>