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504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80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9C778-C059-4075-AEAF-4C40615B5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E18FB-A82F-43D1-B2BB-882001EE1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1C633-6596-4F05-9C08-711BA02D9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F0BEE-98CC-4E08-922D-98FD01786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4F8A63-25E9-4139-BC3F-CEDDFD8DD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684C74-C486-47AB-8E91-125D4FE1B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06667B-B043-47E3-B44E-F1FCA8981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55E0CD-A741-4A05-8918-589D10C75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538B41-5675-4A39-BF4D-4F70E4C1D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7CA98-B70A-4434-8DDF-AB6C323C7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DB24D-21BA-4E0C-9524-BF829BED0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5030" r:id="rId2"/>
    <p:sldLayoutId id="2147505031" r:id="rId3"/>
    <p:sldLayoutId id="2147505032" r:id="rId4"/>
    <p:sldLayoutId id="2147505033" r:id="rId5"/>
    <p:sldLayoutId id="2147505034" r:id="rId6"/>
    <p:sldLayoutId id="2147505035" r:id="rId7"/>
    <p:sldLayoutId id="2147505036" r:id="rId8"/>
    <p:sldLayoutId id="2147505037" r:id="rId9"/>
    <p:sldLayoutId id="2147505038" r:id="rId10"/>
    <p:sldLayoutId id="214750503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18" Type="http://schemas.openxmlformats.org/officeDocument/2006/relationships/tags" Target="../tags/tag143.xml" /><Relationship Id="rId19" Type="http://schemas.openxmlformats.org/officeDocument/2006/relationships/tags" Target="../tags/tag144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24" Type="http://schemas.openxmlformats.org/officeDocument/2006/relationships/tags" Target="../tags/tag167.xml" /><Relationship Id="rId25" Type="http://schemas.openxmlformats.org/officeDocument/2006/relationships/tags" Target="../tags/tag168.xml" /><Relationship Id="rId26" Type="http://schemas.openxmlformats.org/officeDocument/2006/relationships/tags" Target="../tags/tag169.xml" /><Relationship Id="rId27" Type="http://schemas.openxmlformats.org/officeDocument/2006/relationships/tags" Target="../tags/tag170.xml" /><Relationship Id="rId28" Type="http://schemas.openxmlformats.org/officeDocument/2006/relationships/tags" Target="../tags/tag171.xml" /><Relationship Id="rId29" Type="http://schemas.openxmlformats.org/officeDocument/2006/relationships/tags" Target="../tags/tag172.xml" /><Relationship Id="rId3" Type="http://schemas.openxmlformats.org/officeDocument/2006/relationships/tags" Target="../tags/tag146.xml" /><Relationship Id="rId30" Type="http://schemas.openxmlformats.org/officeDocument/2006/relationships/tags" Target="../tags/tag173.xml" /><Relationship Id="rId31" Type="http://schemas.openxmlformats.org/officeDocument/2006/relationships/tags" Target="../tags/tag174.xml" /><Relationship Id="rId32" Type="http://schemas.openxmlformats.org/officeDocument/2006/relationships/tags" Target="../tags/tag175.xml" /><Relationship Id="rId33" Type="http://schemas.openxmlformats.org/officeDocument/2006/relationships/tags" Target="../tags/tag176.xml" /><Relationship Id="rId34" Type="http://schemas.openxmlformats.org/officeDocument/2006/relationships/tags" Target="../tags/tag177.xml" /><Relationship Id="rId35" Type="http://schemas.openxmlformats.org/officeDocument/2006/relationships/tags" Target="../tags/tag178.xml" /><Relationship Id="rId36" Type="http://schemas.openxmlformats.org/officeDocument/2006/relationships/tags" Target="../tags/tag179.xml" /><Relationship Id="rId37" Type="http://schemas.openxmlformats.org/officeDocument/2006/relationships/tags" Target="../tags/tag180.xml" /><Relationship Id="rId38" Type="http://schemas.openxmlformats.org/officeDocument/2006/relationships/tags" Target="../tags/tag181.xml" /><Relationship Id="rId39" Type="http://schemas.openxmlformats.org/officeDocument/2006/relationships/tags" Target="../tags/tag182.xml" /><Relationship Id="rId4" Type="http://schemas.openxmlformats.org/officeDocument/2006/relationships/tags" Target="../tags/tag147.xml" /><Relationship Id="rId40" Type="http://schemas.openxmlformats.org/officeDocument/2006/relationships/tags" Target="../tags/tag183.xml" /><Relationship Id="rId41" Type="http://schemas.openxmlformats.org/officeDocument/2006/relationships/tags" Target="../tags/tag184.xml" /><Relationship Id="rId42" Type="http://schemas.openxmlformats.org/officeDocument/2006/relationships/tags" Target="../tags/tag185.xml" /><Relationship Id="rId43" Type="http://schemas.openxmlformats.org/officeDocument/2006/relationships/tags" Target="../tags/tag186.xml" /><Relationship Id="rId44" Type="http://schemas.openxmlformats.org/officeDocument/2006/relationships/tags" Target="../tags/tag187.xml" /><Relationship Id="rId45" Type="http://schemas.openxmlformats.org/officeDocument/2006/relationships/tags" Target="../tags/tag188.xml" /><Relationship Id="rId46" Type="http://schemas.openxmlformats.org/officeDocument/2006/relationships/tags" Target="../tags/tag189.xml" /><Relationship Id="rId47" Type="http://schemas.openxmlformats.org/officeDocument/2006/relationships/tags" Target="../tags/tag190.xml" /><Relationship Id="rId48" Type="http://schemas.openxmlformats.org/officeDocument/2006/relationships/tags" Target="../tags/tag191.xml" /><Relationship Id="rId49" Type="http://schemas.openxmlformats.org/officeDocument/2006/relationships/tags" Target="../tags/tag192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15" Type="http://schemas.openxmlformats.org/officeDocument/2006/relationships/tags" Target="../tags/tag206.xml" /><Relationship Id="rId16" Type="http://schemas.openxmlformats.org/officeDocument/2006/relationships/tags" Target="../tags/tag207.xml" /><Relationship Id="rId17" Type="http://schemas.openxmlformats.org/officeDocument/2006/relationships/tags" Target="../tags/tag208.xml" /><Relationship Id="rId18" Type="http://schemas.openxmlformats.org/officeDocument/2006/relationships/tags" Target="../tags/tag209.xml" /><Relationship Id="rId19" Type="http://schemas.openxmlformats.org/officeDocument/2006/relationships/tags" Target="../tags/tag210.xml" /><Relationship Id="rId2" Type="http://schemas.openxmlformats.org/officeDocument/2006/relationships/tags" Target="../tags/tag193.xml" /><Relationship Id="rId20" Type="http://schemas.openxmlformats.org/officeDocument/2006/relationships/tags" Target="../tags/tag211.xml" /><Relationship Id="rId21" Type="http://schemas.openxmlformats.org/officeDocument/2006/relationships/tags" Target="../tags/tag212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15" Type="http://schemas.openxmlformats.org/officeDocument/2006/relationships/tags" Target="../tags/tag226.xml" /><Relationship Id="rId16" Type="http://schemas.openxmlformats.org/officeDocument/2006/relationships/tags" Target="../tags/tag227.xml" /><Relationship Id="rId17" Type="http://schemas.openxmlformats.org/officeDocument/2006/relationships/tags" Target="../tags/tag228.xml" /><Relationship Id="rId18" Type="http://schemas.openxmlformats.org/officeDocument/2006/relationships/tags" Target="../tags/tag229.xml" /><Relationship Id="rId19" Type="http://schemas.openxmlformats.org/officeDocument/2006/relationships/tags" Target="../tags/tag230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18" Type="http://schemas.openxmlformats.org/officeDocument/2006/relationships/tags" Target="../tags/tag250.xml" /><Relationship Id="rId19" Type="http://schemas.openxmlformats.org/officeDocument/2006/relationships/tags" Target="../tags/tag251.xml" /><Relationship Id="rId2" Type="http://schemas.openxmlformats.org/officeDocument/2006/relationships/tags" Target="../tags/tag234.xml" /><Relationship Id="rId20" Type="http://schemas.openxmlformats.org/officeDocument/2006/relationships/tags" Target="../tags/tag252.xml" /><Relationship Id="rId21" Type="http://schemas.openxmlformats.org/officeDocument/2006/relationships/tags" Target="../tags/tag253.xml" /><Relationship Id="rId22" Type="http://schemas.openxmlformats.org/officeDocument/2006/relationships/tags" Target="../tags/tag254.xml" /><Relationship Id="rId23" Type="http://schemas.openxmlformats.org/officeDocument/2006/relationships/tags" Target="../tags/tag255.xml" /><Relationship Id="rId24" Type="http://schemas.openxmlformats.org/officeDocument/2006/relationships/tags" Target="../tags/tag256.xml" /><Relationship Id="rId25" Type="http://schemas.openxmlformats.org/officeDocument/2006/relationships/tags" Target="../tags/tag257.xml" /><Relationship Id="rId26" Type="http://schemas.openxmlformats.org/officeDocument/2006/relationships/tags" Target="../tags/tag258.xml" /><Relationship Id="rId27" Type="http://schemas.openxmlformats.org/officeDocument/2006/relationships/tags" Target="../tags/tag259.xml" /><Relationship Id="rId28" Type="http://schemas.openxmlformats.org/officeDocument/2006/relationships/tags" Target="../tags/tag260.xml" /><Relationship Id="rId29" Type="http://schemas.openxmlformats.org/officeDocument/2006/relationships/tags" Target="../tags/tag261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14" Type="http://schemas.openxmlformats.org/officeDocument/2006/relationships/tags" Target="../tags/tag274.xml" /><Relationship Id="rId15" Type="http://schemas.openxmlformats.org/officeDocument/2006/relationships/tags" Target="../tags/tag275.xml" /><Relationship Id="rId16" Type="http://schemas.openxmlformats.org/officeDocument/2006/relationships/tags" Target="../tags/tag276.xml" /><Relationship Id="rId17" Type="http://schemas.openxmlformats.org/officeDocument/2006/relationships/tags" Target="../tags/tag277.xml" /><Relationship Id="rId18" Type="http://schemas.openxmlformats.org/officeDocument/2006/relationships/tags" Target="../tags/tag278.xml" /><Relationship Id="rId19" Type="http://schemas.openxmlformats.org/officeDocument/2006/relationships/tags" Target="../tags/tag279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06310415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    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呼风唤雨的世纪课件内容提炼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212590" y="83693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281170" y="91376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363845" y="82994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82465" y="194881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551045" y="202565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633720" y="194183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课件封面及目录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212590" y="528447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281170" y="536130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363845" y="527748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课件总结与展望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20"/>
            </p:custDataLst>
          </p:nvPr>
        </p:nvSpPr>
        <p:spPr>
          <a:xfrm>
            <a:off x="4642485" y="306070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711065" y="313753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793740" y="305371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课件内容详解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4"/>
            </p:custDataLst>
          </p:nvPr>
        </p:nvSpPr>
        <p:spPr>
          <a:xfrm>
            <a:off x="4482465" y="417258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551045" y="424942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633720" y="416560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课件练习与思考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0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课件封面及目录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课件标题</a:t>
            </a:r>
            <a:endParaRPr lang="zh-CN" altLang="en-US"/>
          </a:p>
        </p:txBody>
      </p:sp>
      <p:sp>
        <p:nvSpPr>
          <p:cNvPr id="1049098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0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02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呼风唤雨的世纪：科技发展与未来展望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6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08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科技发展历程：从古至今的科技进步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2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4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科技对生活的影响：科技如何改变我们的生活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8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0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科技对未来的影响：科技如何塑造我们的未来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4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6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科技伦理与责任：科技发展带来的伦理和责任问题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0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2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结论：科技发展的未来展望与挑战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课件制作人</a:t>
            </a:r>
            <a:endParaRPr lang="zh-CN" altLang="en-US"/>
          </a:p>
        </p:txBody>
      </p:sp>
      <p:sp>
        <p:nvSpPr>
          <p:cNvPr id="1049180" name="Freeform 488"/>
          <p:cNvSpPr/>
          <p:nvPr>
            <p:custDataLst>
              <p:tags r:id="rId2"/>
            </p:custDataLst>
          </p:nvPr>
        </p:nvSpPr>
        <p:spPr>
          <a:xfrm>
            <a:off x="3164308" y="3159446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82" name="序号"/>
          <p:cNvSpPr txBox="1"/>
          <p:nvPr>
            <p:custDataLst>
              <p:tags r:id="rId3"/>
            </p:custDataLst>
          </p:nvPr>
        </p:nvSpPr>
        <p:spPr>
          <a:xfrm>
            <a:off x="3273159" y="3338445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184" name="椭圆 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475743" y="2704691"/>
            <a:ext cx="85709" cy="85709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29" name="直接连接符 11"/>
          <p:cNvCxnSpPr/>
          <p:nvPr>
            <p:custDataLst>
              <p:tags r:id="rId5"/>
            </p:custDataLst>
          </p:nvPr>
        </p:nvCxnSpPr>
        <p:spPr>
          <a:xfrm flipH="1">
            <a:off x="3518678" y="2747627"/>
            <a:ext cx="0" cy="411405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86" name="标题"/>
          <p:cNvSpPr txBox="1"/>
          <p:nvPr>
            <p:custDataLst>
              <p:tags r:id="rId6"/>
            </p:custDataLst>
          </p:nvPr>
        </p:nvSpPr>
        <p:spPr>
          <a:xfrm>
            <a:off x="2815986" y="1490400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188" name="正文"/>
          <p:cNvSpPr txBox="1"/>
          <p:nvPr>
            <p:custDataLst>
              <p:tags r:id="rId7"/>
            </p:custDataLst>
          </p:nvPr>
        </p:nvSpPr>
        <p:spPr>
          <a:xfrm>
            <a:off x="2815986" y="2194907"/>
            <a:ext cx="1405633" cy="6548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0" name="Freeform 488"/>
          <p:cNvSpPr/>
          <p:nvPr>
            <p:custDataLst>
              <p:tags r:id="rId8"/>
            </p:custDataLst>
          </p:nvPr>
        </p:nvSpPr>
        <p:spPr>
          <a:xfrm>
            <a:off x="3856720" y="3860324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序号"/>
          <p:cNvSpPr txBox="1"/>
          <p:nvPr>
            <p:custDataLst>
              <p:tags r:id="rId9"/>
            </p:custDataLst>
          </p:nvPr>
        </p:nvSpPr>
        <p:spPr>
          <a:xfrm>
            <a:off x="3965571" y="4039928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02</a:t>
            </a:r>
            <a:endParaRPr lang="en-US"/>
          </a:p>
        </p:txBody>
      </p:sp>
      <p:cxnSp>
        <p:nvCxnSpPr>
          <p:cNvPr id="3145731" name="直接连接符 17"/>
          <p:cNvCxnSpPr/>
          <p:nvPr>
            <p:custDataLst>
              <p:tags r:id="rId10"/>
            </p:custDataLst>
          </p:nvPr>
        </p:nvCxnSpPr>
        <p:spPr>
          <a:xfrm flipH="1">
            <a:off x="4211090" y="4670658"/>
            <a:ext cx="0" cy="411405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94" name="椭圆 1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4168759" y="5006282"/>
            <a:ext cx="85709" cy="85709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196" name="标题"/>
          <p:cNvSpPr txBox="1"/>
          <p:nvPr>
            <p:custDataLst>
              <p:tags r:id="rId12"/>
            </p:custDataLst>
          </p:nvPr>
        </p:nvSpPr>
        <p:spPr>
          <a:xfrm>
            <a:off x="3551333" y="4783137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198" name="正文"/>
          <p:cNvSpPr txBox="1"/>
          <p:nvPr>
            <p:custDataLst>
              <p:tags r:id="rId13"/>
            </p:custDataLst>
          </p:nvPr>
        </p:nvSpPr>
        <p:spPr>
          <a:xfrm>
            <a:off x="3551333" y="5487644"/>
            <a:ext cx="1405633" cy="7623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职位：高级讲师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Freeform 488"/>
          <p:cNvSpPr/>
          <p:nvPr>
            <p:custDataLst>
              <p:tags r:id="rId14"/>
            </p:custDataLst>
          </p:nvPr>
        </p:nvSpPr>
        <p:spPr>
          <a:xfrm>
            <a:off x="4635004" y="3159446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2" name="序号"/>
          <p:cNvSpPr txBox="1"/>
          <p:nvPr>
            <p:custDataLst>
              <p:tags r:id="rId15"/>
            </p:custDataLst>
          </p:nvPr>
        </p:nvSpPr>
        <p:spPr>
          <a:xfrm>
            <a:off x="4743855" y="3338445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204" name="椭圆 27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4947043" y="2704691"/>
            <a:ext cx="85709" cy="85709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33" name="直接连接符 28"/>
          <p:cNvCxnSpPr/>
          <p:nvPr>
            <p:custDataLst>
              <p:tags r:id="rId17"/>
            </p:custDataLst>
          </p:nvPr>
        </p:nvCxnSpPr>
        <p:spPr>
          <a:xfrm flipH="1">
            <a:off x="4989978" y="2747627"/>
            <a:ext cx="0" cy="411405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06" name="标题"/>
          <p:cNvSpPr txBox="1"/>
          <p:nvPr>
            <p:custDataLst>
              <p:tags r:id="rId18"/>
            </p:custDataLst>
          </p:nvPr>
        </p:nvSpPr>
        <p:spPr>
          <a:xfrm>
            <a:off x="4286681" y="1490400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208" name="正文"/>
          <p:cNvSpPr txBox="1"/>
          <p:nvPr>
            <p:custDataLst>
              <p:tags r:id="rId19"/>
            </p:custDataLst>
          </p:nvPr>
        </p:nvSpPr>
        <p:spPr>
          <a:xfrm>
            <a:off x="4286681" y="2194907"/>
            <a:ext cx="1405633" cy="6548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专业领域：信息技术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0" name="Freeform 488"/>
          <p:cNvSpPr/>
          <p:nvPr>
            <p:custDataLst>
              <p:tags r:id="rId20"/>
            </p:custDataLst>
          </p:nvPr>
        </p:nvSpPr>
        <p:spPr>
          <a:xfrm>
            <a:off x="5328021" y="3860324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21"/>
            </p:custDataLst>
          </p:nvPr>
        </p:nvSpPr>
        <p:spPr>
          <a:xfrm>
            <a:off x="5436872" y="4039928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04</a:t>
            </a:r>
            <a:endParaRPr lang="en-US"/>
          </a:p>
        </p:txBody>
      </p:sp>
      <p:cxnSp>
        <p:nvCxnSpPr>
          <p:cNvPr id="3145735" name="直接连接符 34"/>
          <p:cNvCxnSpPr/>
          <p:nvPr>
            <p:custDataLst>
              <p:tags r:id="rId22"/>
            </p:custDataLst>
          </p:nvPr>
        </p:nvCxnSpPr>
        <p:spPr>
          <a:xfrm flipH="1">
            <a:off x="5682391" y="4670658"/>
            <a:ext cx="0" cy="411405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14" name="椭圆 35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5639455" y="5006282"/>
            <a:ext cx="85709" cy="85709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216" name="标题"/>
          <p:cNvSpPr txBox="1"/>
          <p:nvPr>
            <p:custDataLst>
              <p:tags r:id="rId24"/>
            </p:custDataLst>
          </p:nvPr>
        </p:nvSpPr>
        <p:spPr>
          <a:xfrm>
            <a:off x="5022634" y="4783137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218" name="正文"/>
          <p:cNvSpPr txBox="1"/>
          <p:nvPr>
            <p:custDataLst>
              <p:tags r:id="rId25"/>
            </p:custDataLst>
          </p:nvPr>
        </p:nvSpPr>
        <p:spPr>
          <a:xfrm>
            <a:off x="5022634" y="5487644"/>
            <a:ext cx="1405633" cy="7623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联系方式：zhngsn@课件制作人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0" name="Freeform 488"/>
          <p:cNvSpPr/>
          <p:nvPr>
            <p:custDataLst>
              <p:tags r:id="rId26"/>
            </p:custDataLst>
          </p:nvPr>
        </p:nvSpPr>
        <p:spPr>
          <a:xfrm>
            <a:off x="6106304" y="3159446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2" name="序号"/>
          <p:cNvSpPr txBox="1"/>
          <p:nvPr>
            <p:custDataLst>
              <p:tags r:id="rId27"/>
            </p:custDataLst>
          </p:nvPr>
        </p:nvSpPr>
        <p:spPr>
          <a:xfrm>
            <a:off x="6215155" y="3338445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224" name="椭圆 43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6417738" y="2704691"/>
            <a:ext cx="85709" cy="85709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37" name="直接连接符 44"/>
          <p:cNvCxnSpPr/>
          <p:nvPr>
            <p:custDataLst>
              <p:tags r:id="rId29"/>
            </p:custDataLst>
          </p:nvPr>
        </p:nvCxnSpPr>
        <p:spPr>
          <a:xfrm flipH="1">
            <a:off x="6460674" y="2747627"/>
            <a:ext cx="0" cy="411405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6" name="标题"/>
          <p:cNvSpPr txBox="1"/>
          <p:nvPr>
            <p:custDataLst>
              <p:tags r:id="rId30"/>
            </p:custDataLst>
          </p:nvPr>
        </p:nvSpPr>
        <p:spPr>
          <a:xfrm>
            <a:off x="5757981" y="1490400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228" name="正文"/>
          <p:cNvSpPr txBox="1"/>
          <p:nvPr>
            <p:custDataLst>
              <p:tags r:id="rId31"/>
            </p:custDataLst>
          </p:nvPr>
        </p:nvSpPr>
        <p:spPr>
          <a:xfrm>
            <a:off x="5757981" y="2194907"/>
            <a:ext cx="1405633" cy="6548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0" name="Freeform 488"/>
          <p:cNvSpPr/>
          <p:nvPr>
            <p:custDataLst>
              <p:tags r:id="rId32"/>
            </p:custDataLst>
          </p:nvPr>
        </p:nvSpPr>
        <p:spPr>
          <a:xfrm>
            <a:off x="6798716" y="3860324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2" name="序号"/>
          <p:cNvSpPr txBox="1"/>
          <p:nvPr>
            <p:custDataLst>
              <p:tags r:id="rId33"/>
            </p:custDataLst>
          </p:nvPr>
        </p:nvSpPr>
        <p:spPr>
          <a:xfrm>
            <a:off x="6907567" y="4039928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06</a:t>
            </a:r>
            <a:endParaRPr lang="en-US"/>
          </a:p>
        </p:txBody>
      </p:sp>
      <p:cxnSp>
        <p:nvCxnSpPr>
          <p:cNvPr id="3145739" name="直接连接符 52"/>
          <p:cNvCxnSpPr/>
          <p:nvPr>
            <p:custDataLst>
              <p:tags r:id="rId34"/>
            </p:custDataLst>
          </p:nvPr>
        </p:nvCxnSpPr>
        <p:spPr>
          <a:xfrm flipH="1">
            <a:off x="7153691" y="4670658"/>
            <a:ext cx="0" cy="411405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34" name="椭圆 53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7110755" y="5006282"/>
            <a:ext cx="85709" cy="85709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236" name="标题"/>
          <p:cNvSpPr txBox="1"/>
          <p:nvPr>
            <p:custDataLst>
              <p:tags r:id="rId36"/>
            </p:custDataLst>
          </p:nvPr>
        </p:nvSpPr>
        <p:spPr>
          <a:xfrm>
            <a:off x="6493329" y="4783137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238" name="正文"/>
          <p:cNvSpPr txBox="1"/>
          <p:nvPr>
            <p:custDataLst>
              <p:tags r:id="rId37"/>
            </p:custDataLst>
          </p:nvPr>
        </p:nvSpPr>
        <p:spPr>
          <a:xfrm>
            <a:off x="6493329" y="5487644"/>
            <a:ext cx="1405633" cy="7623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职位：高级讲师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0" name="Freeform 488"/>
          <p:cNvSpPr/>
          <p:nvPr>
            <p:custDataLst>
              <p:tags r:id="rId38"/>
            </p:custDataLst>
          </p:nvPr>
        </p:nvSpPr>
        <p:spPr>
          <a:xfrm>
            <a:off x="7577000" y="3159446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2" name="序号"/>
          <p:cNvSpPr txBox="1"/>
          <p:nvPr>
            <p:custDataLst>
              <p:tags r:id="rId39"/>
            </p:custDataLst>
          </p:nvPr>
        </p:nvSpPr>
        <p:spPr>
          <a:xfrm>
            <a:off x="7686455" y="3338445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07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244" name="椭圆 61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7889039" y="2704691"/>
            <a:ext cx="85709" cy="85709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41" name="直接连接符 62"/>
          <p:cNvCxnSpPr/>
          <p:nvPr>
            <p:custDataLst>
              <p:tags r:id="rId41"/>
            </p:custDataLst>
          </p:nvPr>
        </p:nvCxnSpPr>
        <p:spPr>
          <a:xfrm flipH="1">
            <a:off x="7931974" y="2747627"/>
            <a:ext cx="0" cy="411405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6" name="标题"/>
          <p:cNvSpPr txBox="1"/>
          <p:nvPr>
            <p:custDataLst>
              <p:tags r:id="rId42"/>
            </p:custDataLst>
          </p:nvPr>
        </p:nvSpPr>
        <p:spPr>
          <a:xfrm>
            <a:off x="7229282" y="1490400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248" name="正文"/>
          <p:cNvSpPr txBox="1"/>
          <p:nvPr>
            <p:custDataLst>
              <p:tags r:id="rId43"/>
            </p:custDataLst>
          </p:nvPr>
        </p:nvSpPr>
        <p:spPr>
          <a:xfrm>
            <a:off x="7229282" y="2194907"/>
            <a:ext cx="1405633" cy="6548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专业领域：信息技术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0" name="Freeform 488"/>
          <p:cNvSpPr/>
          <p:nvPr>
            <p:custDataLst>
              <p:tags r:id="rId44"/>
            </p:custDataLst>
          </p:nvPr>
        </p:nvSpPr>
        <p:spPr>
          <a:xfrm>
            <a:off x="8270017" y="3860324"/>
            <a:ext cx="709272" cy="80998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52" name="序号"/>
          <p:cNvSpPr txBox="1"/>
          <p:nvPr>
            <p:custDataLst>
              <p:tags r:id="rId45"/>
            </p:custDataLst>
          </p:nvPr>
        </p:nvSpPr>
        <p:spPr>
          <a:xfrm>
            <a:off x="8378867" y="4039928"/>
            <a:ext cx="491222" cy="450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08</a:t>
            </a:r>
            <a:endParaRPr lang="en-US"/>
          </a:p>
        </p:txBody>
      </p:sp>
      <p:cxnSp>
        <p:nvCxnSpPr>
          <p:cNvPr id="3145743" name="直接连接符 70"/>
          <p:cNvCxnSpPr/>
          <p:nvPr>
            <p:custDataLst>
              <p:tags r:id="rId46"/>
            </p:custDataLst>
          </p:nvPr>
        </p:nvCxnSpPr>
        <p:spPr>
          <a:xfrm flipH="1">
            <a:off x="8624386" y="4670658"/>
            <a:ext cx="0" cy="411405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54" name="椭圆 71"/>
          <p:cNvSpPr>
            <a:spLocks noChangeAspect="1"/>
          </p:cNvSpPr>
          <p:nvPr>
            <p:custDataLst>
              <p:tags r:id="rId47"/>
            </p:custDataLst>
          </p:nvPr>
        </p:nvSpPr>
        <p:spPr>
          <a:xfrm>
            <a:off x="8581451" y="5006282"/>
            <a:ext cx="85709" cy="85709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256" name="标题"/>
          <p:cNvSpPr txBox="1"/>
          <p:nvPr>
            <p:custDataLst>
              <p:tags r:id="rId48"/>
            </p:custDataLst>
          </p:nvPr>
        </p:nvSpPr>
        <p:spPr>
          <a:xfrm>
            <a:off x="7964629" y="4783137"/>
            <a:ext cx="1405633" cy="6719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049258" name="正文"/>
          <p:cNvSpPr txBox="1"/>
          <p:nvPr>
            <p:custDataLst>
              <p:tags r:id="rId49"/>
            </p:custDataLst>
          </p:nvPr>
        </p:nvSpPr>
        <p:spPr>
          <a:xfrm>
            <a:off x="7964629" y="5487644"/>
            <a:ext cx="1405633" cy="7623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联系方式：***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课件制作时间</a:t>
            </a:r>
            <a:endParaRPr lang="zh-CN" altLang="en-US"/>
          </a:p>
        </p:txBody>
      </p:sp>
      <p:sp>
        <p:nvSpPr>
          <p:cNvPr id="104930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2023年4月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制作目的：帮助学生理解呼风唤雨的世纪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课件内容：包括封面、目录、正文、总结和参考文献等部分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制作团队：XX大学XX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课件内容概览</a:t>
            </a:r>
            <a:endParaRPr lang="zh-CN" altLang="en-US"/>
          </a:p>
        </p:txBody>
      </p:sp>
      <p:sp>
        <p:nvSpPr>
          <p:cNvPr id="1049392" name="任意多边形 20"/>
          <p:cNvSpPr/>
          <p:nvPr>
            <p:custDataLst>
              <p:tags r:id="rId2"/>
            </p:custDataLst>
          </p:nvPr>
        </p:nvSpPr>
        <p:spPr>
          <a:xfrm rot="2700000">
            <a:off x="854212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9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课件封面：包含课程名称、作者、日期等信息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2"/>
          <p:cNvSpPr/>
          <p:nvPr>
            <p:custDataLst>
              <p:tags r:id="rId4"/>
            </p:custDataLst>
          </p:nvPr>
        </p:nvSpPr>
        <p:spPr>
          <a:xfrm>
            <a:off x="646609" y="2912543"/>
            <a:ext cx="1607418" cy="11383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98" name="任意多边形 18"/>
          <p:cNvSpPr/>
          <p:nvPr>
            <p:custDataLst>
              <p:tags r:id="rId5"/>
            </p:custDataLst>
          </p:nvPr>
        </p:nvSpPr>
        <p:spPr>
          <a:xfrm rot="5400000">
            <a:off x="2712449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465363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目录：列出所有章节和子章节便于快速定位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3"/>
          <p:cNvSpPr/>
          <p:nvPr>
            <p:custDataLst>
              <p:tags r:id="rId7"/>
            </p:custDataLst>
          </p:nvPr>
        </p:nvSpPr>
        <p:spPr>
          <a:xfrm>
            <a:off x="2503572" y="2912543"/>
            <a:ext cx="1607418" cy="11383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22326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课程简介：介绍课程的主要内容和目标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4"/>
          <p:cNvSpPr/>
          <p:nvPr>
            <p:custDataLst>
              <p:tags r:id="rId10"/>
            </p:custDataLst>
          </p:nvPr>
        </p:nvSpPr>
        <p:spPr>
          <a:xfrm>
            <a:off x="4360535" y="2912543"/>
            <a:ext cx="1607418" cy="11383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92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课程大纲：列出所有章节和子章节以及每个章节的主要内容和学习目标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5"/>
          <p:cNvSpPr/>
          <p:nvPr>
            <p:custDataLst>
              <p:tags r:id="rId13"/>
            </p:custDataLst>
          </p:nvPr>
        </p:nvSpPr>
        <p:spPr>
          <a:xfrm>
            <a:off x="6218135" y="2912543"/>
            <a:ext cx="1607418" cy="11383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6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8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0368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参考资料：列出课程相关的参考资料和文献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6"/>
          <p:cNvSpPr/>
          <p:nvPr>
            <p:custDataLst>
              <p:tags r:id="rId16"/>
            </p:custDataLst>
          </p:nvPr>
        </p:nvSpPr>
        <p:spPr>
          <a:xfrm>
            <a:off x="8075098" y="2912543"/>
            <a:ext cx="1607418" cy="113830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2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93852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结语：总结课程的主要内容和学习收获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7"/>
          <p:cNvSpPr/>
          <p:nvPr>
            <p:custDataLst>
              <p:tags r:id="rId19"/>
            </p:custDataLst>
          </p:nvPr>
        </p:nvSpPr>
        <p:spPr>
          <a:xfrm>
            <a:off x="9932698" y="2912543"/>
            <a:ext cx="1607418" cy="113830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47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课件内容详解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课件章节及小节标题</a:t>
            </a:r>
            <a:endParaRPr lang="zh-CN" altLang="en-US"/>
          </a:p>
        </p:txBody>
      </p:sp>
      <p:sp>
        <p:nvSpPr>
          <p:cNvPr id="1049570" name="任意多边形 12"/>
          <p:cNvSpPr/>
          <p:nvPr>
            <p:custDataLst>
              <p:tags r:id="rId2"/>
            </p:custDataLst>
          </p:nvPr>
        </p:nvSpPr>
        <p:spPr>
          <a:xfrm rot="2700000">
            <a:off x="4073025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标题"/>
          <p:cNvSpPr txBox="1"/>
          <p:nvPr>
            <p:custDataLst>
              <p:tags r:id="rId3"/>
            </p:custDataLst>
          </p:nvPr>
        </p:nvSpPr>
        <p:spPr>
          <a:xfrm>
            <a:off x="4533552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574" name="文本框 25"/>
          <p:cNvSpPr txBox="1"/>
          <p:nvPr>
            <p:custDataLst>
              <p:tags r:id="rId4"/>
            </p:custDataLst>
          </p:nvPr>
        </p:nvSpPr>
        <p:spPr>
          <a:xfrm>
            <a:off x="4533552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第一章：科技发展概述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76" name="任意多边形 22"/>
          <p:cNvSpPr/>
          <p:nvPr>
            <p:custDataLst>
              <p:tags r:id="rId5"/>
            </p:custDataLst>
          </p:nvPr>
        </p:nvSpPr>
        <p:spPr>
          <a:xfrm rot="2700000">
            <a:off x="1345242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标题"/>
          <p:cNvSpPr txBox="1"/>
          <p:nvPr>
            <p:custDataLst>
              <p:tags r:id="rId6"/>
            </p:custDataLst>
          </p:nvPr>
        </p:nvSpPr>
        <p:spPr>
          <a:xfrm>
            <a:off x="1805768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580" name="文本框 25"/>
          <p:cNvSpPr txBox="1"/>
          <p:nvPr>
            <p:custDataLst>
              <p:tags r:id="rId7"/>
            </p:custDataLst>
          </p:nvPr>
        </p:nvSpPr>
        <p:spPr>
          <a:xfrm>
            <a:off x="1805768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引言：呼风唤雨的世纪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82" name="任意多边形 27"/>
          <p:cNvSpPr/>
          <p:nvPr>
            <p:custDataLst>
              <p:tags r:id="rId8"/>
            </p:custDataLst>
          </p:nvPr>
        </p:nvSpPr>
        <p:spPr>
          <a:xfrm rot="2700000">
            <a:off x="9528592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标题"/>
          <p:cNvSpPr txBox="1"/>
          <p:nvPr>
            <p:custDataLst>
              <p:tags r:id="rId9"/>
            </p:custDataLst>
          </p:nvPr>
        </p:nvSpPr>
        <p:spPr>
          <a:xfrm>
            <a:off x="9989119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586" name="文本框 25"/>
          <p:cNvSpPr txBox="1"/>
          <p:nvPr>
            <p:custDataLst>
              <p:tags r:id="rId10"/>
            </p:custDataLst>
          </p:nvPr>
        </p:nvSpPr>
        <p:spPr>
          <a:xfrm>
            <a:off x="9989119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第三章：科技对未来的展望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88" name="任意多边形 32"/>
          <p:cNvSpPr/>
          <p:nvPr>
            <p:custDataLst>
              <p:tags r:id="rId11"/>
            </p:custDataLst>
          </p:nvPr>
        </p:nvSpPr>
        <p:spPr>
          <a:xfrm rot="2700000">
            <a:off x="6800809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标题"/>
          <p:cNvSpPr txBox="1"/>
          <p:nvPr>
            <p:custDataLst>
              <p:tags r:id="rId12"/>
            </p:custDataLst>
          </p:nvPr>
        </p:nvSpPr>
        <p:spPr>
          <a:xfrm>
            <a:off x="7261335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592" name="文本框 36"/>
          <p:cNvSpPr txBox="1"/>
          <p:nvPr>
            <p:custDataLst>
              <p:tags r:id="rId13"/>
            </p:custDataLst>
          </p:nvPr>
        </p:nvSpPr>
        <p:spPr>
          <a:xfrm>
            <a:off x="7261335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第二章：科技对生活的影响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594" name="标题"/>
          <p:cNvSpPr txBox="1"/>
          <p:nvPr>
            <p:custDataLst>
              <p:tags r:id="rId14"/>
            </p:custDataLst>
          </p:nvPr>
        </p:nvSpPr>
        <p:spPr>
          <a:xfrm>
            <a:off x="3641199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596" name="标题"/>
          <p:cNvSpPr txBox="1"/>
          <p:nvPr>
            <p:custDataLst>
              <p:tags r:id="rId15"/>
            </p:custDataLst>
          </p:nvPr>
        </p:nvSpPr>
        <p:spPr>
          <a:xfrm>
            <a:off x="913415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1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598" name="标题"/>
          <p:cNvSpPr txBox="1"/>
          <p:nvPr>
            <p:custDataLst>
              <p:tags r:id="rId16"/>
            </p:custDataLst>
          </p:nvPr>
        </p:nvSpPr>
        <p:spPr>
          <a:xfrm>
            <a:off x="9096766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00" name="标题"/>
          <p:cNvSpPr txBox="1"/>
          <p:nvPr>
            <p:custDataLst>
              <p:tags r:id="rId17"/>
            </p:custDataLst>
          </p:nvPr>
        </p:nvSpPr>
        <p:spPr>
          <a:xfrm>
            <a:off x="6368982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02" name="任意多边形 4"/>
          <p:cNvSpPr/>
          <p:nvPr>
            <p:custDataLst>
              <p:tags r:id="rId18"/>
            </p:custDataLst>
          </p:nvPr>
        </p:nvSpPr>
        <p:spPr>
          <a:xfrm rot="2700000">
            <a:off x="5435916" y="3986466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4" name="标题"/>
          <p:cNvSpPr txBox="1"/>
          <p:nvPr>
            <p:custDataLst>
              <p:tags r:id="rId19"/>
            </p:custDataLst>
          </p:nvPr>
        </p:nvSpPr>
        <p:spPr>
          <a:xfrm>
            <a:off x="5896442" y="416066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06" name="文本框 25"/>
          <p:cNvSpPr txBox="1"/>
          <p:nvPr>
            <p:custDataLst>
              <p:tags r:id="rId20"/>
            </p:custDataLst>
          </p:nvPr>
        </p:nvSpPr>
        <p:spPr>
          <a:xfrm>
            <a:off x="5896442" y="4975597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第五章：科技与环境保护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08" name="任意多边形 7"/>
          <p:cNvSpPr/>
          <p:nvPr>
            <p:custDataLst>
              <p:tags r:id="rId21"/>
            </p:custDataLst>
          </p:nvPr>
        </p:nvSpPr>
        <p:spPr>
          <a:xfrm rot="2700000">
            <a:off x="2708132" y="3986466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0" name="标题"/>
          <p:cNvSpPr txBox="1"/>
          <p:nvPr>
            <p:custDataLst>
              <p:tags r:id="rId22"/>
            </p:custDataLst>
          </p:nvPr>
        </p:nvSpPr>
        <p:spPr>
          <a:xfrm>
            <a:off x="3168659" y="416066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12" name="文本框 10"/>
          <p:cNvSpPr txBox="1"/>
          <p:nvPr>
            <p:custDataLst>
              <p:tags r:id="rId23"/>
            </p:custDataLst>
          </p:nvPr>
        </p:nvSpPr>
        <p:spPr>
          <a:xfrm>
            <a:off x="3168659" y="4975597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第四章：科技与伦理道德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14" name="任意多边形 11"/>
          <p:cNvSpPr/>
          <p:nvPr>
            <p:custDataLst>
              <p:tags r:id="rId24"/>
            </p:custDataLst>
          </p:nvPr>
        </p:nvSpPr>
        <p:spPr>
          <a:xfrm rot="2700000">
            <a:off x="8163699" y="3986466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6" name="标题"/>
          <p:cNvSpPr txBox="1"/>
          <p:nvPr>
            <p:custDataLst>
              <p:tags r:id="rId25"/>
            </p:custDataLst>
          </p:nvPr>
        </p:nvSpPr>
        <p:spPr>
          <a:xfrm>
            <a:off x="8624226" y="416066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18" name="文本框 15"/>
          <p:cNvSpPr txBox="1"/>
          <p:nvPr>
            <p:custDataLst>
              <p:tags r:id="rId26"/>
            </p:custDataLst>
          </p:nvPr>
        </p:nvSpPr>
        <p:spPr>
          <a:xfrm>
            <a:off x="8624226" y="4975597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结语：科技与人类的未来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20" name="标题"/>
          <p:cNvSpPr txBox="1"/>
          <p:nvPr>
            <p:custDataLst>
              <p:tags r:id="rId27"/>
            </p:custDataLst>
          </p:nvPr>
        </p:nvSpPr>
        <p:spPr>
          <a:xfrm>
            <a:off x="5004089" y="3961104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22" name="标题"/>
          <p:cNvSpPr txBox="1"/>
          <p:nvPr>
            <p:custDataLst>
              <p:tags r:id="rId28"/>
            </p:custDataLst>
          </p:nvPr>
        </p:nvSpPr>
        <p:spPr>
          <a:xfrm>
            <a:off x="2276306" y="3961104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24" name="标题"/>
          <p:cNvSpPr txBox="1"/>
          <p:nvPr>
            <p:custDataLst>
              <p:tags r:id="rId29"/>
            </p:custDataLst>
          </p:nvPr>
        </p:nvSpPr>
        <p:spPr>
          <a:xfrm>
            <a:off x="7731873" y="3961104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7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各章节主要内容提炼</a:t>
            </a:r>
            <a:endParaRPr lang="zh-CN" altLang="en-US"/>
          </a:p>
        </p:txBody>
      </p:sp>
      <p:sp>
        <p:nvSpPr>
          <p:cNvPr id="1049672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第一章：呼风唤雨的世纪背景介绍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第二章：呼风唤雨的世纪科技发展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第三章：呼风唤雨的世纪社会变革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第四章：呼风唤雨的世纪文化影响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4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第五章：呼风唤雨的世纪未来展望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第六章：呼风唤雨的世纪总结与启示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6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https://d.book118.com/327063104154006036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1"/>
  <p:tag name="KSO_WM_UNIT_INDEX" val="1_3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1_3"/>
  <p:tag name="KSO_WM_UNIT_INDEX" val="1_1_3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1_4"/>
  <p:tag name="KSO_WM_UNIT_INDEX" val="1_1_4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2_4"/>
  <p:tag name="KSO_WM_UNIT_INDEX" val="1_2_4"/>
  <p:tag name="KSO_WM_UNIT_LAYERLEVEL" val="1_1_1"/>
  <p:tag name="KSO_WM_UNIT_LINE_FORE_SCHEMECOLOR_INDEX" val="8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2_3"/>
  <p:tag name="KSO_WM_UNIT_INDEX" val="1_2_3"/>
  <p:tag name="KSO_WM_UNIT_LAYERLEVEL" val="1_1_1"/>
  <p:tag name="KSO_WM_UNIT_LINE_FORE_SCHEMECOLOR_INDEX" val="8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3_3"/>
  <p:tag name="KSO_WM_UNIT_INDEX" val="1_3_3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3_4"/>
  <p:tag name="KSO_WM_UNIT_INDEX" val="1_3_4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4_4"/>
  <p:tag name="KSO_WM_UNIT_INDEX" val="1_4_4"/>
  <p:tag name="KSO_WM_UNIT_LAYERLEVEL" val="1_1_1"/>
  <p:tag name="KSO_WM_UNIT_LINE_FORE_SCHEMECOLOR_INDEX" val="8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4_3"/>
  <p:tag name="KSO_WM_UNIT_INDEX" val="1_4_3"/>
  <p:tag name="KSO_WM_UNIT_LAYERLEVEL" val="1_1_1"/>
  <p:tag name="KSO_WM_UNIT_LINE_FORE_SCHEMECOLOR_INDEX" val="8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5_2"/>
  <p:tag name="KSO_WM_UNIT_INDEX" val="1_5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5_3"/>
  <p:tag name="KSO_WM_UNIT_INDEX" val="1_5_3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5_4"/>
  <p:tag name="KSO_WM_UNIT_INDEX" val="1_5_4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5_1"/>
  <p:tag name="KSO_WM_UNIT_INDEX" val="1_5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6_2"/>
  <p:tag name="KSO_WM_UNIT_INDEX" val="1_6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6_4"/>
  <p:tag name="KSO_WM_UNIT_INDEX" val="1_6_4"/>
  <p:tag name="KSO_WM_UNIT_LAYERLEVEL" val="1_1_1"/>
  <p:tag name="KSO_WM_UNIT_LINE_FORE_SCHEMECOLOR_INDEX" val="8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6_3"/>
  <p:tag name="KSO_WM_UNIT_INDEX" val="1_6_3"/>
  <p:tag name="KSO_WM_UNIT_LAYERLEVEL" val="1_1_1"/>
  <p:tag name="KSO_WM_UNIT_LINE_FORE_SCHEMECOLOR_INDEX" val="8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6_1"/>
  <p:tag name="KSO_WM_UNIT_INDEX" val="1_6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7_2"/>
  <p:tag name="KSO_WM_UNIT_INDEX" val="1_7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0_7*l_h_i*1_7_3"/>
  <p:tag name="KSO_WM_UNIT_INDEX" val="1_7_3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7_4"/>
  <p:tag name="KSO_WM_UNIT_INDEX" val="1_7_4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7_1"/>
  <p:tag name="KSO_WM_UNIT_INDEX" val="1_7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8_2"/>
  <p:tag name="KSO_WM_UNIT_INDEX" val="1_8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8_4"/>
  <p:tag name="KSO_WM_UNIT_INDEX" val="1_8_4"/>
  <p:tag name="KSO_WM_UNIT_LAYERLEVEL" val="1_1_1"/>
  <p:tag name="KSO_WM_UNIT_LINE_FORE_SCHEMECOLOR_INDEX" val="8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0_7*l_h_i*1_8_3"/>
  <p:tag name="KSO_WM_UNIT_INDEX" val="1_8_3"/>
  <p:tag name="KSO_WM_UNIT_LAYERLEVEL" val="1_1_1"/>
  <p:tag name="KSO_WM_UNIT_LINE_FORE_SCHEMECOLOR_INDEX" val="8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923828125,&quot;width&quot;:541.92626953125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8_1"/>
  <p:tag name="KSO_WM_UNIT_INDEX" val="1_8_1"/>
  <p:tag name="KSO_WM_UNIT_LAYERLEVEL" val="1_1_1"/>
  <p:tag name="KSO_WM_UNIT_NOCLEAR" val="0"/>
  <p:tag name="KSO_WM_UNIT_PRESET_TEXT" val="单击此处输入你的项正文"/>
  <p:tag name="KSO_WM_UNIT_SUBTYPE" val="a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3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2_1"/>
  <p:tag name="KSO_WM_UNIT_INDEX" val="1_2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1_2"/>
  <p:tag name="KSO_WM_UNIT_INDEX" val="1_1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1_1"/>
  <p:tag name="KSO_WM_UNIT_INDEX" val="1_1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  <p:tag name="KSO_WM_UNIT_VALUE" val="45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4_2"/>
  <p:tag name="KSO_WM_UNIT_INDEX" val="1_4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4_1"/>
  <p:tag name="KSO_WM_UNIT_INDEX" val="1_4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3_2"/>
  <p:tag name="KSO_WM_UNIT_INDEX" val="1_3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3_1"/>
  <p:tag name="KSO_WM_UNIT_INDEX" val="1_3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2"/>
  <p:tag name="KSO_WM_UNIT_SUBTYPE" val="d"/>
  <p:tag name="KSO_WM_UNIT_TEXT_FILL_FORE_SCHEMECOLOR_INDEX" val="5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1"/>
  <p:tag name="KSO_WM_UNIT_SUBTYPE" val="d"/>
  <p:tag name="KSO_WM_UNIT_TEXT_FILL_FORE_SCHEMECOLOR_INDEX" val="5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4"/>
  <p:tag name="KSO_WM_UNIT_SUBTYPE" val="d"/>
  <p:tag name="KSO_WM_UNIT_TEXT_FILL_FORE_SCHEMECOLOR_INDEX" val="5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3"/>
  <p:tag name="KSO_WM_UNIT_SUBTYPE" val="d"/>
  <p:tag name="KSO_WM_UNIT_TEXT_FILL_FORE_SCHEMECOLOR_INDEX" val="5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6_2"/>
  <p:tag name="KSO_WM_UNIT_INDEX" val="1_6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6_1"/>
  <p:tag name="KSO_WM_UNIT_INDEX" val="1_6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5_2"/>
  <p:tag name="KSO_WM_UNIT_INDEX" val="1_5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5_1"/>
  <p:tag name="KSO_WM_UNIT_INDEX" val="1_5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7_2"/>
  <p:tag name="KSO_WM_UNIT_INDEX" val="1_7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7_1"/>
  <p:tag name="KSO_WM_UNIT_INDEX" val="1_7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6"/>
  <p:tag name="KSO_WM_UNIT_SUBTYPE" val="d"/>
  <p:tag name="KSO_WM_UNIT_TEXT_FILL_FORE_SCHEMECOLOR_INDEX" val="5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5"/>
  <p:tag name="KSO_WM_UNIT_SUBTYPE" val="d"/>
  <p:tag name="KSO_WM_UNIT_TEXT_FILL_FORE_SCHEMECOLOR_INDEX" val="5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7"/>
  <p:tag name="KSO_WM_UNIT_SUBTYPE" val="d"/>
  <p:tag name="KSO_WM_UNIT_TEXT_FILL_FORE_SCHEMECOLOR_INDEX" val="5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8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呼风唤雨的世纪课件内容提炼</vt:lpstr>
      <vt:lpstr>目录</vt:lpstr>
      <vt:lpstr>单击添加章节标题</vt:lpstr>
      <vt:lpstr>课件封面及目录</vt:lpstr>
      <vt:lpstr>课件标题</vt:lpstr>
      <vt:lpstr>课件制作人</vt:lpstr>
      <vt:lpstr>课件制作时间</vt:lpstr>
      <vt:lpstr>课件内容概览</vt:lpstr>
      <vt:lpstr>课件内容详解</vt:lpstr>
      <vt:lpstr>课件章节及小节标题</vt:lpstr>
      <vt:lpstr>各章节主要内容提炼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2024-09-11T22:58:10.477</cp:lastPrinted>
  <dcterms:created xsi:type="dcterms:W3CDTF">2024-09-11T14:58:10Z</dcterms:created>
  <dcterms:modified xsi:type="dcterms:W3CDTF">2024-09-11T14:58:12Z</dcterms:modified>
</cp:coreProperties>
</file>