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289D1-C053-417A-B161-FA29255C3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1AEDC-FEC7-41A9-AD95-63D8B5F75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D508A-B0CA-4B1F-A49B-9F0E713BD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962570-3930-4D0F-A9A8-162D1AF5F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872DF3-65BB-49CE-9845-6D0B251BA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B742BE-A3D1-465A-91A6-F63BECE61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4B5F1A-94A6-4227-B1D4-BA4F3263C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B8DEBB-C887-4B1B-8862-63A855B13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C96396-523C-4E48-A94F-76B45918E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A4132-15BC-47A1-959E-733E7D061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270E2-3446-4780-8AE8-C126DF1AB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06403413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ADAMS全面教程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汇报人：AA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2024-01-19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ADAMS软件概述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ADAMS基础操作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刚体建模与约束设置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柔性体建模与分析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动力学仿真与结果后处理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高级功能应用与拓展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ADAMS软件概述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软件背景及发展历程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ADAMS（Automated Dynamic Analysis of Mechanical Systems）是一款广泛应用于机械系统动力学仿真的软件，起源于20世纪70年代。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随着计算机技术的进步和仿真需求的增长，ADAMS不断发展和完善，逐渐成为机械系统仿真领域的标准工具之一。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核心功能与应用领域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ADAMS具有强大的建模、求解和后处理功能，支持多体动力学、控制系统和液压系统仿真。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核心功能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ADAMS广泛应用于航空航天、汽车、机器人、工程机械等领域的机械系统设计和分析。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ADAMS不断推出新版本，以适应用户需求和计算机技术的发展。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版本更新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随着版本的更新，ADAMS不断引入新功能和改进，如更高效的求解器、更强大的建模工具、更丰富的后处理功能等。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新增功能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版本更新与新增功能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ADAMS基础操作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提供常用命令的快捷按钮，方便用户快速执行常用操作。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主界面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包括菜单栏、工具栏、模型窗口、信息窗口等部分，提供全面的建模、仿真和分析功能。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菜单栏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包含文件、编辑、视图、工具、窗口和帮助等菜单，提供对ADAMS的全面控制。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模型窗口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显示建立的机械系统模型，支持缩放、旋转和平移等操作。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信息窗口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显示模型信息和仿真结果，方便用户查看和分析。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界面布局与功能介绍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打开文件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打开已有的ADAMS模型文件，继续编辑或分析。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新建文件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创建新的ADAMS模型文件，开始新的建模工作。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保存文件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保存当前模型文件，确保工作成果不丢失。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项目设置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设置当前项目的参数和属性，如单位制、重力加速度等。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另存为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将当前模型文件另存为新文件，保留原文件不变。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文件管理与项目设置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用于选择模型中的元素，支持单选、多选和框选等操作。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选择工具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用于移动模型中的元素，支持平移、旋转等操作。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移动工具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用于测量模型中两点间的距离、角度等参数。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测量工具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提供常用的快捷键操作，如Ctrl+C（复制）、Ctrl+V（粘贴）、Ctrl+Z（撤销）等，提高操作效率。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快捷键使用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常用工具与快捷键使用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刚体建模与约束设置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在ADAMS中，刚体是基本的建模元素，可以通过直接创建或导入外部CAD模型生成。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为刚体指定材料属性，如密度、弹性模量和泊松比等，以便进行准确的动力学仿真。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在刚体上施加力和力矩，以模拟实际工况下的受力情况。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978" r="2697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创建刚体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定义材料属性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施加力和力矩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刚体建模方法详解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69" b="12569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通过定义运动副来约束刚体的相对运动，如旋转副、移动副等。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为运动副添加驱动，以实现特定的运动规律或轨迹。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模拟刚体之间的接触和碰撞行为，可以设置接触参数和摩擦系数等。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运动副约束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驱动约束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接触约束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约束类型及其设置方法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简单机械系统建模与仿真。通过创建刚体、施加约束和驱动，模拟一个简单机械系统的运动过程。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机器人操作臂运动仿真。利用ADAMS建立机器人操作臂的刚体模型，并设置合适的约束和驱动，实现操作臂的运动仿真。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汽车悬挂系统动力学分析。在ADAMS中建立汽车悬挂系统的刚体模型，通过施加约束和驱动模拟实际行驶过程中的动力学行为。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083" r="13083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案例分析：刚体建模与约束设置实例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柔性体建模与分析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https://d.book118.com/327064034135006035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2024-09-10T08:54:01.906</cp:lastPrinted>
  <dcterms:created xsi:type="dcterms:W3CDTF">2024-09-10T00:54:01Z</dcterms:created>
  <dcterms:modified xsi:type="dcterms:W3CDTF">2024-09-10T00:54:04Z</dcterms:modified>
</cp:coreProperties>
</file>