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3770B-F76E-4D4A-8D72-AB6DCC843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867F6-6E37-47CA-BB56-3A151F562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A6B53-3BDA-4C0F-9CE3-9EB9950DB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B0285-4578-4445-B82D-44ED36EBD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13E7B-7572-4C62-BC7D-0EE3EA550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2E8AC8-40F4-418E-9367-CDAB6FF63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8664F8-5AD3-4E27-B26E-D374E302E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55763-71E0-467F-8F77-9893BA742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49C9D-0CB5-4C28-9121-0D9BF9FD1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111D7-CA48-4537-B4AB-3F122B022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90456-C1D9-4C51-BA54-E0293EC70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64064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儿科护理绪论备课课件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儿科护理的基本原则与技巧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儿科疾病的护理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儿科护理的安全与防护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儿科护理的伦理与法律责任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儿科护理是针对儿童健康需求的护理专业领域，涵盖从胎儿到青少年阶段的生长发育、预防保健、疾病治疗和康复等方面的护理工作。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儿科护理对于保障儿童健康、促进儿童生长发育和提高儿童生活质量具有重要意义，是医疗卫生体系中不可或缺的一部分。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从古代的儿童护理实践到现代的儿科护理专业发展，儿科护理经历了漫长的历史演变。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随着医学技术的进步和社会对儿童健康需求的增加，儿科护理在理论和实践方面都取得了长足的进步。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随着医疗技术的不断创新和社会对儿童健康问题的关注度不断提高，儿科护理将迎来更加广阔的发展空间。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儿科护理将进一步向专业化和精细化方向发展，以满足儿童不同健康需求。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儿科护理将更加注重与其他医疗学科的跨学科合作，以提高儿童疾病的综合治疗效果。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家庭和社区在儿童护理中的作用将得到进一步重视，家庭和社区将成为儿科护理的重要场所。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家庭与社区护理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信息化技术将在儿科护理中得到广泛应用，提高护理工作的效率和准确性。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信息化技术的应用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儿科护理的基本原则与技巧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儿科护理需要关注儿童的身体、心理、社会和情感需求，确保全面照顾。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确保儿童在接受护理过程中的人身安全，防止意外伤害。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对儿童的病情变化和需求要迅速反应，及时处理。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儿科护理措施应当科学、有效，能够切实解决问题。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反馈积极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儿科护理的沟通技巧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全神贯注地倾听儿童的诉求，理解他们的感受。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用简单、易懂的语言与儿童沟通，确保他们理解护理要求。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鼓励儿童表达自己的感受和需求，以便更好地了解他们。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对儿童的表达给予积极的反馈，增强他们的信心和安全感。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观察儿童的体温、呼吸、心率等基本生命体征变化。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注意生命体征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密切关注儿童的病情状况，发现异常及时报告医生。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观察病情变化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观察儿童的饮食和排泄情况，了解其消化功能。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注意饮食和排泄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注意观察儿童的情绪变化，评估其心理状态。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观察心理状态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儿科护理的观察技巧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通过询问家长，了解儿童的既往病史、家族病史等。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对儿童进行全面的体格检查，评估其身体状况。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根据儿童的病情症状，分析其可能的病因和护理需求。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定期评估护理措施的效果，调整护理方案。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儿科护理的评估技巧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儿科疾病的护理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https://d.book118.com/327064064045006034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2024-09-08T03:10:43.832</cp:lastPrinted>
  <dcterms:created xsi:type="dcterms:W3CDTF">2024-09-07T19:10:43Z</dcterms:created>
  <dcterms:modified xsi:type="dcterms:W3CDTF">2024-09-07T19:10:45Z</dcterms:modified>
</cp:coreProperties>
</file>