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55496-9122-4C78-BBAB-0840E1CF7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2E563-ECC7-4C94-9745-0588163A9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E8B74-5154-4699-AD53-54C569455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A3039-89FF-42E2-A94F-3B3DD469F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1EA2ED-0D55-4504-B619-5E7DE79C1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4AAADC-4951-4CB3-AF19-2D08B983A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E29D67-98EA-4435-8FDA-3DBA65391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6D7AB-C096-4187-AC0B-7411EE490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EC38C-5CBF-429A-9FA2-F46BF6C8E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C33C5-FE69-4F31-8A08-2FA1E98C0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A770A-3AD3-4FE9-9B63-E1FBD13F7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641221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《期末总复习》课件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复习目标与计划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知识梳理与总结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题型解析与解题技巧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模拟试题与答案解析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复习效果检测与反馈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复习目标与计划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掌握本学期所学重点知识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提高解题能力和应试技巧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培养自主学习和归纳总结能力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建立完整的知识体系和框架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制定详细的复习计划，包括每天的学习内容和时间安排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按照学科和知识点分类进行复习，由浅入深，逐步推进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注重理论与实践相结合，通过练习题和模拟试卷巩固所学知识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定期进行自我检测和评估，及时调整复习计划和策略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系统复习，重点梳理各科知识点，占总复习时间的30%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专题复习，针对重点难点进行深入探讨，占总复习时间的40%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模拟考试与实战演练，提高解题技巧和应试能力，占总复习时间的30%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总结归纳与反思，巩固所学知识并建立个人知识体系，占总复习时间的10%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第四阶段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知识梳理与总结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梳理本学期所学的知识点，按照章节和主题分类整理，形成知识框架。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对每个知识点进行简要解释和说明，帮助学生回忆和理解。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列出相关公式、定理、定义等关键内容，方便学生查阅和记忆。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结合实例和案例，加深学生对知识点的理解和应用。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知识点4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总结本学期的重要知识点和核心内容，强调其在考试中的地位和作用。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对难点进行深入剖析，提供多种解题思路和方法。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针对学生常见的困惑和问题，进行解答和指导。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提供相关练习题和例题，帮助学生巩固和提高。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重点4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重点难点总结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指出易混淆的概念和知识点，帮助学生辨析和区分。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结合典型例题，讲解易错点在解题中的应用和注意事项。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分析学生常见错误的原因和解决方法。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提供相关练习题，让学生在实际操作中掌握易错点的解决方法。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易错点1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易错点2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易错点3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易错点4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易错点解析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题型解析与解题技巧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https://d.book118.com/327064122162006031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2024-09-04T10:38:51.572</cp:lastPrinted>
  <dcterms:created xsi:type="dcterms:W3CDTF">2024-09-04T02:38:51Z</dcterms:created>
  <dcterms:modified xsi:type="dcterms:W3CDTF">2024-09-04T02:38:53Z</dcterms:modified>
</cp:coreProperties>
</file>