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6B071-52E4-4F89-8ABE-D154EFC0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923E5-9715-4610-BC1E-B12A2278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8155E-4969-4B0D-956D-3EA2EBA5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674F9-5873-4468-BE93-326E0800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287E2-00C6-431C-A289-C355F4E0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184AE-3601-4D2B-88BE-E25EAB95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A4A29-0CEF-4D78-9D63-E5260636D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4D03A-DE22-4E92-A698-444F2FC36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D79B0-BF28-4A27-A99F-C56A80E3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5849E-5B80-4A74-9CA6-9A5A1D48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73712-E250-4847-8E89-63B8C4EE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4160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2023年内科年底工作总结报告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全年共接待内科患者2000余人次，其中住院患者1200人次，门诊患者800余人次。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对所有患者进行了全面、专业的治疗，包括药物治疗、物理治疗和心理辅导等，治疗效果良好。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建立和完善了病例管理系统，实现了电子化病例管理，提高了病例的完整性和可追溯性。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患者接待与治疗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疾病预防与健康宣教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开展了多种形式的预防保健工作，如定期开展健康讲座、提供健康咨询等，提高了患者的健康意识和自我保健能力。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通过微信公众号、宣传册等多种形式，向患者宣传内科常见疾病的预防和保健知识，增强了患者的健康素养。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疾病筛查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对特定人群进行了内科疾病的筛查工作，如高血压、糖尿病等，及时发现并干预了潜在疾病。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对科室内的医疗设备进行了定期维护和保养，确保设备的正常运行和使用效果。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根据临床需求和技术发展，及时更新和引进先进的医疗设备，提高了诊疗水平和治疗效果。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对新进医生和护士进行了医疗设备使用培训，确保他们能够正确、安全地使用相关设备。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参加了科室内部组织的业务培训和学习活动，提高了自身的专业水平和临床能力。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积极参加学术交流会议和培训班，与同行交流经验和技术进展，扩大了自身的专业视野。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通过在线课程、进修学习等方式，持续进行专业知识和技能的更新和提升，保持与医学前沿的接轨。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参与的培训与学习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治愈率显著提高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通过优化诊疗流程、提高医护人员技能和加强患者管理等措施，内科今年的治愈率较往年有了明显提升，有效缩短了患者康复时间，提高了医疗效果。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治愈率提升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患者满意度持续改善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内科注重患者体验，通过改进服务态度、加强医患沟通、优化诊疗环境等措施，患者满意度得到了显著提高，树立了良好的口碑。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医疗技术创新成果丰硕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内科积极开展新技术、新业务，引进先进的医疗设备，提高了诊疗水平和治疗效果。同时，鼓励医护人员参与科研项目，推动医疗技术创新发展。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https://d.book118.com/327064160151006051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2024-09-25T02:36:11.208</cp:lastPrinted>
  <dcterms:created xsi:type="dcterms:W3CDTF">2024-09-24T18:36:11Z</dcterms:created>
  <dcterms:modified xsi:type="dcterms:W3CDTF">2024-09-24T18:36:13Z</dcterms:modified>
</cp:coreProperties>
</file>