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3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E4D52-3786-40CD-8BEF-A6D6BCE8B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0FAB-8942-4F24-A9C1-05BBCAB2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727A2-0E09-42DA-B8A6-C4380985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56B2C-7104-4058-B955-387E8832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FEA709-6DB1-41FB-8F76-AF6137E7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4E665-C40B-457C-8041-868D331F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CE754-CFBF-4099-80D2-4BF6F40FE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344B9-DE10-427D-8B0E-05AB24F6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D7004-75A3-40F8-A92A-2023056E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492AD-C231-4C7B-A3BD-7DE70C93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1545B-0E20-4B3B-BA9A-6EFC9ADEE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65116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代数及其应用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代数基础知识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代数在数学中的应用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代数在日常生活中的应用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代数与其他数学分支的关系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代数的未来发展与展望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代数基础知识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代数的基本概念</a:t>
            </a:r>
            <a:endParaRPr lang="zh-CN" altLang="en-US"/>
          </a:p>
        </p:txBody>
      </p:sp>
      <p:sp>
        <p:nvSpPr>
          <p:cNvPr id="10489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代数：研究未知数和已知数之间的关系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代数表达式：由代数符号和数字组成的式子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代数运算：加法、减法、乘法、除法等基本运算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代数方程：含有未知数的等式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代数运算规则</a:t>
            </a:r>
            <a:endParaRPr lang="zh-CN" altLang="en-US"/>
          </a:p>
        </p:txBody>
      </p:sp>
      <p:sp>
        <p:nvSpPr>
          <p:cNvPr id="104905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加法：将两个或多个数相加，得到它们的和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减法：从一个数中减去另一个数，得到它们的差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乘法：将两个或多个数相乘，得到它们的积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除法：将一个数除以另一个数，得到它们的商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指数：将一个数提高到另一个数的幂，得到它们的指数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开方：将一个数的幂开方，得到它的根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代数式的化简与变形</a:t>
            </a:r>
            <a:endParaRPr lang="zh-CN" altLang="en-US"/>
          </a:p>
        </p:txBody>
      </p:sp>
      <p:sp>
        <p:nvSpPr>
          <p:cNvPr id="10491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化简：将代数式化简为最简形式，包括合并同类项、提取公因式等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变形：将代数式进行变形，包括配方、换元等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因式分解：将代数式分解为几个因式的乘积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解方程：利用代数式的化简与变形，求解方程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代数方程的解法</a:t>
            </a:r>
            <a:endParaRPr lang="zh-CN" altLang="en-US"/>
          </a:p>
        </p:txBody>
      </p:sp>
      <p:sp>
        <p:nvSpPr>
          <p:cNvPr id="104916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解方程的基本步骤：观察、分析、求解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解方程的方法：代入法、加减法、乘法法、除法法、配方法、因式分解法等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解方程的注意事项：注意方程的解是否满足方程的解的定义，注意方程的解是否满足方程的解的性质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解方程的应用：求解实际问题中的代数方程，如求解线性方程组、求解二次方程等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代数在数学中的应用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代数在几何学中的应用</a:t>
            </a:r>
            <a:endParaRPr lang="zh-CN" altLang="en-US"/>
          </a:p>
        </p:txBody>
      </p:sp>
      <p:sp>
        <p:nvSpPr>
          <p:cNvPr id="104929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向量代数：描述向量、向量空间和线性变换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线性代数：描述线性方程组、矩阵和线性空间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代数几何：研究代数结构与几何结构的关系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微分几何：研究微分方程与几何结构的关系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代数拓扑：研究代数结构与拓扑结构的关系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代数数论：研究整数、有理数和代数数的性质和应用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代数在概率统计中的应用</a:t>
            </a:r>
            <a:endParaRPr lang="zh-CN" altLang="en-US"/>
          </a:p>
        </p:txBody>
      </p:sp>
      <p:sp>
        <p:nvSpPr>
          <p:cNvPr id="10493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概率分布：使用代数方法描述随机变量的概率分布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期望与方差：使用代数方法计算随机变量的期望和方差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随机过程：使用代数方法描述随机过程的状态转移概率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统计推断：使用代数方法进行参数估计和假设检验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代数在微积分中的应用</a:t>
            </a:r>
            <a:endParaRPr lang="zh-CN" altLang="en-US"/>
          </a:p>
        </p:txBody>
      </p:sp>
      <p:sp>
        <p:nvSpPr>
          <p:cNvPr id="104942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微积分中的极限和导数问题可以通过代数方法求解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代数方法可以简化微积分中的积分计算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代数方法可以帮助理解微积分中的函数性质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代数方法在微积分中的应用广泛，如求解微分方程、优化问题等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代数在数学分析中的应用</a:t>
            </a:r>
            <a:endParaRPr lang="zh-CN" altLang="en-US"/>
          </a:p>
        </p:txBody>
      </p:sp>
      <p:sp>
        <p:nvSpPr>
          <p:cNvPr id="10494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代数在微积分中的应用：求解微分方程、积分等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代数在几何中的应用：解析几何、向量代数等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代数在概率论中的应用：随机变量、概率分布等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代数在数论中的应用：素数、整数分解等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3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代数在日常生活中的应用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https://d.book118.com/327065116163006025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宋体</vt:lpstr>
      <vt:lpstr>微软雅黑</vt:lpstr>
      <vt:lpstr>Office Theme</vt:lpstr>
      <vt:lpstr>代数及其应用</vt:lpstr>
      <vt:lpstr>目录</vt:lpstr>
      <vt:lpstr>添加章节标题</vt:lpstr>
      <vt:lpstr>代数基础知识</vt:lpstr>
      <vt:lpstr>PowerPoint Presentation</vt:lpstr>
      <vt:lpstr>代数的基本概念</vt:lpstr>
      <vt:lpstr>代数运算规则</vt:lpstr>
      <vt:lpstr>代数式的化简与变形</vt:lpstr>
      <vt:lpstr>代数方程的解法</vt:lpstr>
      <vt:lpstr>代数在数学中的应用</vt:lpstr>
      <vt:lpstr>PowerPoint Presentation</vt:lpstr>
      <vt:lpstr>代数在几何学中的应用</vt:lpstr>
      <vt:lpstr>代数在概率统计中的应用</vt:lpstr>
      <vt:lpstr>代数在微积分中的应用</vt:lpstr>
      <vt:lpstr>代数在数学分析中的应用</vt:lpstr>
      <vt:lpstr>代数在日常生活中的应用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2024-08-30T17:39:41.960</cp:lastPrinted>
  <dcterms:created xsi:type="dcterms:W3CDTF">2024-08-30T09:39:41Z</dcterms:created>
  <dcterms:modified xsi:type="dcterms:W3CDTF">2024-08-30T09:39:44Z</dcterms:modified>
</cp:coreProperties>
</file>