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0DB334-49F5-4F1C-89DD-D5338B6D4F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A07D31-6000-44FF-88C6-C60B9AC57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B37684-3977-4A59-AB9A-BF61AA3951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7DB715-3AA6-4808-A3A5-EDF0A70E97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C909F8-3E69-4781-87A9-11A5952216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D07F4E-B010-41EB-A999-5B4FC179F1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6237A0-9ABD-49ED-B6A8-0F404DC4B7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31959F-6D18-4A22-A68B-22D54A8C7A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793C2A-B349-4B89-936E-B5D29F859B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81CCDF-725E-4670-9227-B560DCDEE3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9F0F41-E21A-4C7D-ADFF-1D9E3529A4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066021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我国财政政策与货币政策及其配合效应分析</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财政政策概述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货币政策概述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财政政策与货币政策的配合效应</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我国财政政策与货币政策的配合现状及问题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实证分析：我国财政政策与货币政策的配合效应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458" b="8458"/>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近年来，国内外经济形势发生了深刻变化，对我国财政政策与货币政策的制定和实施提出了新的挑战和要求。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国内外经济形势变化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财政政策和货币政策是国家宏观调控的两大重要手段，二者的协调配合对于实现经济稳定增长、优化经济结构、防范化解重大风险具有重要意义。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政策配合的重要性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本研究旨在深入分析我国财政政策与货币政策的配合效应，为政策制定者提供决策参考，同时也为学术界提供相关研究资料和理论支撑。</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研究价值</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本研究将围绕我国财政政策与货币政策的配合效应展开，具体包括政策目标、政策工具、政策传导机制、政策效果评估等方面的研究。</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研究内容</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本研究将采用文献研究、理论分析、实证检验等多种研究方法，力求做到理论与实践相结合，定性与定量相补充。</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研究方法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本研究将充分利用国内外相关数据库、统计年鉴、政策文件等数据资源，确保研究的科学性和准确性。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数据来源</a:t>
            </a:r>
          </a:p>
        </p:txBody>
      </p:sp>
      <p:pic>
        <p:nvPicPr>
          <p:cNvPr id="9" name="Picture 9"/>
          <p:cNvPicPr>
            <a:picLocks noChangeAspect="1"/>
          </p:cNvPicPr>
          <p:nvPr/>
        </p:nvPicPr>
        <p:blipFill>
          <a:blip r:embed="rId2"/>
          <a:srcRect t="12500" b="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第一章</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引言。主要介绍研究背景与意义、研究内容与方法、论文结构安排等。</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财政政策与货币政策理论基础。阐述财政政策与货币政策的基本概念、理论依据及政策目标等。</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我国财政政策与货币政策实践分析。回顾我国财政政策与货币政策的发展历程，分析当前政策现状及存在的问题。</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我国财政政策与货币政策配合效应实证分析。构建计量经济模型，利用相关数据对财政政策与货币政策的配合效应进行实证检验。</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结论与政策建议。总结研究结论，提出针对性的政策建议，并展望未来的研究方向。</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第二章</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第四章</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第五章</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第三章</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论文结构安排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财政政策概述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财政政策是指政府根据一定时期的政治、经济和社会发展任务而规定的财政工作的指导原则，通过财政支出与税收政策来调节总需求。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财政政策的目标包括经济稳定、发展、公平与效率等。其中，经济稳定是首要目标，通过调节社会总供给和总需求，实现物价稳定、经济增长和充分就业。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5250" r="152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财政政策的定义与目标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026" r="1202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0033" b="1003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9958" b="9958"/>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财政政策的工具与手段</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包括税收、国有资产收益、政府收费等，是财政政策的重要手段之一。</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包括政府购买和转移支付等，是财政政策调节经济的主要手段之一。</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政府通过投资基础设施、教育、科技等领域，促进经济增长和社会发展。</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政府通过给予特定行业或群体的补贴，以扶持其发展或提高其生活水平。</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财政收入</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财政支出</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财政投资</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财政补贴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实施</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财政政策的实施需要政府各部门之间的协调配合，以及有效的政策传导机制。</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效果</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政政策的效果取决于多种因素，包括政策制定的科学性、实施的有效性、经济环境的复杂性等。一般来说，财政政策在调节社会总供求、促进经济增长和稳定物价等方面具有重要作用。但同时，也可能存在一些副作用，如挤出效应、滞后效应等。因此，在制定和实施财政政策时，需要充分考虑各种因素，确保政策目标的实现。</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财政政策的实施与效果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货币政策概述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 r="32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货币政策是指中央银行或货币当局通过控制货币供应量和利率等手段，影响经济活动，实现价格稳定、经济增长等宏观经济目标的政策。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货币政策的主要目标包括稳定物价、促进经济增长、实现充分就业和平衡国际收支等。这些目标在不同时期和不同地区可能有所侧重。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货币政策的定义与目标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法定存款准备金率</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公开市场操作</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利率政策</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汇率政策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货币政策的工具与手段</a:t>
              </a:r>
            </a:p>
          </p:txBody>
        </p:sp>
      </p:grpSp>
      <p:pic>
        <p:nvPicPr>
          <p:cNvPr id="28" name="Picture 28"/>
          <p:cNvPicPr>
            <a:picLocks noChangeAspect="1"/>
          </p:cNvPicPr>
          <p:nvPr/>
        </p:nvPicPr>
        <p:blipFill>
          <a:blip r:embed="rId2"/>
          <a:srcRect l="7819" r="781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20443" b="2044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3834" b="1383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中央银行通过调整法定存款准备金率，影响商业银行的信贷规模和货币供应量。</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中央银行在公开市场上买卖政府债券，从而调节市场流动性和货币供应量。</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中央银行通过调整基准利率，影响市场利率水平和借贷成本，进而调控经济。</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中央银行通过干预外汇市场，稳定本币汇率，防止汇率大幅波动对经济造成负面影响。</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货币政策的实施需要中央银行、商业银行、企业和居民等各方的共同参与和配合。中央银行通过货币政策工具的操作，将政策意图传导到实体经济中。</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实施</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货币政策的效果取决于多种因素，包括政策工具的选择、实施时机和力度、经济环境等。一般来说，货币政策在调节经济周期、稳定物价和促进经济增长等方面具有重要作用。但货币政策也存在时滞、不确定性等局限性，需要与其他政策相配合，形成政策合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效果</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货币政策的实施与效果</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04</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财政政策与货币政策的配合效应</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https://d.book118.com/327066021003006046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2024-09-20T22:56:30.993</cp:lastPrinted>
  <dcterms:created xsi:type="dcterms:W3CDTF">2024-09-20T14:56:31Z</dcterms:created>
  <dcterms:modified xsi:type="dcterms:W3CDTF">2024-09-20T14:56:33Z</dcterms:modified>
</cp:coreProperties>
</file>