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D40425-0FEE-49A6-9FEE-CC8623C2C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41AA8-7FC1-41C0-BF60-7108DDD66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C4F41-A998-4157-83C1-23E0757FF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6ED924-129C-463E-A283-DDA6015C5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C695AD-BC91-4569-958F-DA9864900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D959AE-2AD1-4A91-A9F1-1287463D5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ECACDB-896A-4C48-B60A-52C064A3E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EDF90-6C1D-4F6E-92AF-C374F0C54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9663C-DDB2-4FF9-8D26-9B868749F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F3289-9241-46C9-8C64-9B7C29D58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B8222-46F1-4C1B-B8B5-943966143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06615311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创伤疼痛患者的护理实践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创伤疼痛概述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创伤疼痛患者评估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康复期管理与指导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创伤疼痛概述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创伤疼痛是指由外伤、手术、烧伤等伤害性刺激引起的疼痛感受，常常伴随着组织损伤和炎症反应。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根据疼痛的性质和持续时间，创伤疼痛可分为急性疼痛和慢性疼痛。急性疼痛通常在伤害发生后立即出现，持续时间较短；而慢性疼痛则可能持续数月或更长时间，严重影响患者的生活质量。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创伤疼痛的发病原因多种多样，包括外伤、手术、烧伤、骨折、软组织损伤等。这些伤害性刺激会导致局部组织损伤和炎症反应，进而引发疼痛感受。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创伤疼痛的危险因素包括年龄、性别、遗传因素、心理因素、环境因素等。例如，老年人、女性、有家族疼痛史、焦虑抑郁等心理因素以及寒冷、潮湿等环境因素都可能增加创伤疼痛的风险。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创伤疼痛的临床表现包括局部疼痛、肿胀、发红、发热、功能障碍等。患者可能会出现焦虑、烦躁、失眠等情绪障碍，以及食欲减退、体重下降等全身症状。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疼痛的诊断方法主要包括病史采集、体格检查、影像学检查和实验室检查。医生需要详细了解患者的病史和症状，进行全面的体格检查，必要时进行X线、CT、MRI等影像学检查以及血液学、生化学等实验室检查，以明确诊断并评估疼痛的严重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创伤疼痛患者评估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视觉模拟评分法（VAS）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使用一条10cm长的直线或尺子，一端表示无痛，另一端表示剧痛。患者根据自我感觉在直线上划一记号，表示疼痛的强度。该方法简便易行，但精确度稍差。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数字评分法（NRS）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用一个0到10的数字代表不同程度的疼痛，0为无痛，10为剧痛。患者选择一个最能代表自身疼痛程度的数字。该方法具有较高的精确度，适用于文化程度较高的患者。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言语描述评分法（VRS）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提供一系列描述疼痛的形容词，如轻度疼痛、重度疼痛、阵痛、刺痛等，患者选择一个与自身疼痛程度相符合的词语。该方法简单易懂，但主观性较强。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疼痛程度评估工具介绍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密切观察患者的体温、脉搏、呼吸和血压等生命体征变化，及时发现异常情况。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睡眠状况评估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饮食状况评估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了解患者的睡眠质量和睡眠时间，分析疼痛对睡眠的影响。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评估患者的食欲和饮食量，判断疼痛是否影响患者的营养摄入。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生理功能评估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观察患者的面部表情、语气和肢体语言等，了解患者的情绪状态，如焦虑、抑郁等。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320" r="332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情绪状态评估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了解患者面对疼痛和创伤时所采取的应对方式，如积极应对、消极应对等。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应对方式评估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询问患者的社会支持情况，包括家庭、朋友和社区等方面的支持程度。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社会支持评估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心理社会因素评估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护理措施与实践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根据疼痛程度和患者情况，遵医嘱给予镇痛药物，如非甾体抗炎药、阿片类药物等。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046" r="2204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镇痛药物使用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密切观察患者用药后的反应，如恶心、呕吐、便秘等，及时采取措施缓解。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药物副作用观察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95" r="1689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对严重疼痛患者，可采用静脉镇痛泵持续给药，保持镇痛效果稳定。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静脉镇痛泵应用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药物治疗及护理配合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33" b="17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非药物治疗方法探讨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物理疗法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利用冷热敷、按摩、针灸等物理手段缓解疼痛。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心理疗法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通过放松训练、认知行为疗法等方法，帮助患者缓解焦虑、抑郁等负面情绪，减轻疼痛感受。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运动疗法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根据患者病情和疼痛部位，制定个性化的运动方案，如关节活动度训练、肌力训练等，以缓解疼痛并增强患者体质。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https://d.book118.com/327066153110006035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2024-09-10T01:34:32.179</cp:lastPrinted>
  <dcterms:created xsi:type="dcterms:W3CDTF">2024-09-09T17:34:32Z</dcterms:created>
  <dcterms:modified xsi:type="dcterms:W3CDTF">2024-09-09T17:34:34Z</dcterms:modified>
</cp:coreProperties>
</file>