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2FE015-8F31-4B51-85E2-2606F4F94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6DE14-43AC-4F1F-8F0F-806F969A9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FD29F4-0242-497D-8DC3-488E0A7F26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17A640-48FD-451E-81C8-4703FAB0C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5F5897-2EAF-48F6-8210-91D68EAFED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F93A7E-F33B-4B98-A060-99E8EFA2EB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8567F2-1E91-45E3-9AC6-F972DDF18D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A1C668-68B1-43FA-A48C-D660F7924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B0287C-29B3-42E5-9B8F-F8DCE5740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EEFB0-8157-4F0F-8631-6AE24C930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06052-39B8-4B3D-8104-46207899BD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66154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纤支镜在肺部结核病诊断中的价值评估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纤支镜技术简介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肺部结核病概述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纤支镜在肺部结核病诊断中应用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价值评估指标体系构建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实证研究及数据分析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纤支镜，全称为纤维支气管镜，是一种由几万根透光度很高的玻璃或丙烯树脂拉成很细的纤维所组成的导光束，用来诊断和治疗支气管疾病的一种仪器。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纤支镜利用由几万根透光度很高的玻璃或丙烯树脂拉成很细的纤维所组成的导光束，将冷光源经反射镜折射出的光导入人体腔内，通过配有不同型号的目镜和物镜，医生可在直视下观察脏器的病变情况，并可通过操作部进行活检、刷检、灌洗等操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纤支镜定义及工作原理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自20世纪60年代末期纤支镜问世以来，已有半个多世纪的历史。随着科技的进步，纤支镜的构造和性能都有了很大的改进和提升。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目前，纤支镜技术已经广泛应用于临床，成为诊断和治疗支气管疾病的重要手段之一。同时，随着医疗技术的不断发展，纤支镜技术也在不断进步和完善，为临床诊断和治疗提供了更多的可能性。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适应症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纤支镜适用于多种支气管疾病的诊断和治疗，如肺癌、肺结核、支气管扩张等。同时，对于一些难以通过其他检查手段确诊的病例，纤支镜也具有重要的诊断价值。</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禁忌症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虽然纤支镜技术已经相对成熟，但仍存在一些禁忌症，如严重的心肺功能不全、凝血功能障碍、主动脉瘤等。对于这些患者，应谨慎选择是否进行纤支镜检查。此外，对于孕妇和儿童等特殊人群，也应在医生的指导下进行决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肺部结核病概述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43" b="101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肺部结核病是由结核分枝杆菌引起的慢性传染病，主要侵犯肺脏，称为肺结核病。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根据病变部位、范围、形态和痰菌检查等情况，肺结核可分为原发性肺结核、血行播散型肺结核、继发性肺结核、结核性胸膜炎等类型。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肺部结核病定义及分类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易感人群</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人群普遍易感，但发病主要与感染结核菌的数量、毒力大小和机体的抵抗力有关。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传染源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排菌的肺结核患者是主要传染源。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传播途径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呼吸道传播是本病传染的主要方式，飞沫传播为最常见的方式。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肺部结核病的临床表现多样，包括咳嗽、咳痰、咯血、胸痛、呼吸困难等，全身症状有发热、盗汗、乏力、食欲减退、体重减轻等。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诊断依据</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肺部结核病的诊断主要依据临床表现、胸部影像学检查、痰结核菌检查等。其中，痰结核菌检查是确诊肺结核的主要方法，包括痰涂片检查和痰结核菌培养等。同时，结合患者的病史、症状、体征等综合分析，可作出诊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纤支镜在肺部结核病诊断中应用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评估患者病情及耐受度，进行必要的术前检查和准备。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术前准备</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经口或鼻插入纤支镜，观察气管、支气管及肺部病变，进行活检、刷检或灌洗等操作。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操作过程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观察患者反应，进行必要的术后处理。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术后处理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纤支镜检查方法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肺部结核病在纤支镜下可表现为支气管黏膜充血、水肿、溃疡、瘢痕形成等。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镜下表现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结合患者临床表现、影像学检查及实验室检查，观察纤支镜下病变特点，进行综合判断。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诊断要点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镜下表现及诊断要点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与X线胸片比较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纤支镜可更直观地观察肺部病变，对于X线胸片难以发现的隐蔽部位病变有较高诊断价值。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与CT比较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CT对于肺部结核病的诊断有一定价值，但纤支镜可更直接地获取病变组织，进行病理学检查，提高诊断准确性。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与痰检比较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痰检对于肺部结核病的诊断有一定局限性，而纤支镜可直接观察病变并获取标本，提高阳性检出率。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与其他检查方法比较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https://d.book118.com/327066154044006051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2024-09-24T06:53:17.378</cp:lastPrinted>
  <dcterms:created xsi:type="dcterms:W3CDTF">2024-09-23T22:53:17Z</dcterms:created>
  <dcterms:modified xsi:type="dcterms:W3CDTF">2024-09-23T22:53:19Z</dcterms:modified>
</cp:coreProperties>
</file>